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4" r:id="rId3"/>
    <p:sldId id="299" r:id="rId4"/>
    <p:sldId id="283" r:id="rId5"/>
    <p:sldId id="284" r:id="rId6"/>
    <p:sldId id="311" r:id="rId7"/>
    <p:sldId id="285" r:id="rId8"/>
    <p:sldId id="286" r:id="rId9"/>
    <p:sldId id="287" r:id="rId10"/>
    <p:sldId id="288" r:id="rId11"/>
    <p:sldId id="289" r:id="rId12"/>
    <p:sldId id="291" r:id="rId13"/>
    <p:sldId id="293" r:id="rId14"/>
    <p:sldId id="294" r:id="rId15"/>
    <p:sldId id="309" r:id="rId16"/>
    <p:sldId id="306" r:id="rId17"/>
    <p:sldId id="307" r:id="rId18"/>
    <p:sldId id="308" r:id="rId19"/>
    <p:sldId id="305" r:id="rId20"/>
    <p:sldId id="260" r:id="rId21"/>
    <p:sldId id="271" r:id="rId22"/>
    <p:sldId id="272" r:id="rId23"/>
    <p:sldId id="261" r:id="rId24"/>
    <p:sldId id="262" r:id="rId25"/>
    <p:sldId id="270" r:id="rId26"/>
    <p:sldId id="274" r:id="rId27"/>
    <p:sldId id="275" r:id="rId28"/>
    <p:sldId id="276" r:id="rId29"/>
    <p:sldId id="277" r:id="rId30"/>
    <p:sldId id="279" r:id="rId31"/>
    <p:sldId id="280" r:id="rId32"/>
    <p:sldId id="281" r:id="rId33"/>
    <p:sldId id="301" r:id="rId34"/>
    <p:sldId id="282" r:id="rId35"/>
    <p:sldId id="314" r:id="rId36"/>
    <p:sldId id="312" r:id="rId37"/>
    <p:sldId id="278" r:id="rId38"/>
    <p:sldId id="302" r:id="rId39"/>
    <p:sldId id="263" r:id="rId40"/>
    <p:sldId id="296" r:id="rId41"/>
    <p:sldId id="264" r:id="rId42"/>
    <p:sldId id="265" r:id="rId43"/>
    <p:sldId id="266" r:id="rId44"/>
    <p:sldId id="295" r:id="rId45"/>
    <p:sldId id="267" r:id="rId46"/>
    <p:sldId id="297" r:id="rId47"/>
    <p:sldId id="268" r:id="rId48"/>
    <p:sldId id="257" r:id="rId49"/>
    <p:sldId id="258" r:id="rId50"/>
    <p:sldId id="269" r:id="rId51"/>
    <p:sldId id="303" r:id="rId52"/>
    <p:sldId id="300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3300"/>
    <a:srgbClr val="399915"/>
    <a:srgbClr val="FFCCFF"/>
    <a:srgbClr val="66FFFF"/>
    <a:srgbClr val="FF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70CF7F-36D5-4199-9A13-61B2377422E2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387A3-AD96-4982-8743-DC8885AF2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8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0ABFA5-FF9B-4BCC-9AD8-A365FFADAB21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8003F-A364-42EC-94B3-CD93069D17B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4352C6-5F4E-4025-82D3-5670239CC79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8F6312-ED4F-40F5-BDE8-C55660EAFE5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D2C7DD-4069-4279-B658-682044CF1DA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349F30-48C5-4B5B-B230-7C4B66E7484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EFF90B-E8E0-4D09-A102-242CEAF1C1DF}" type="slidenum">
              <a:rPr lang="en-US" smtClean="0">
                <a:latin typeface="Big Caslon" pitchFamily="48" charset="0"/>
                <a:ea typeface="ＭＳ Ｐゴシック" pitchFamily="48" charset="-128"/>
              </a:rPr>
              <a:pPr eaLnBrk="1" hangingPunct="1"/>
              <a:t>15</a:t>
            </a:fld>
            <a:endParaRPr lang="en-US" smtClean="0">
              <a:latin typeface="Big Caslon" pitchFamily="48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04E90-4EF9-4FCC-8AE1-63648344E203}" type="slidenum">
              <a:rPr lang="en-US" smtClean="0">
                <a:latin typeface="Big Caslon" pitchFamily="48" charset="0"/>
                <a:ea typeface="ＭＳ Ｐゴシック" pitchFamily="48" charset="-128"/>
              </a:rPr>
              <a:pPr eaLnBrk="1" hangingPunct="1"/>
              <a:t>16</a:t>
            </a:fld>
            <a:endParaRPr lang="en-US" smtClean="0">
              <a:latin typeface="Big Caslon" pitchFamily="48" charset="0"/>
              <a:ea typeface="ＭＳ Ｐゴシック" pitchFamily="48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AA6D84-F890-4138-B16E-5E82F56DB842}" type="slidenum">
              <a:rPr lang="en-US" smtClean="0">
                <a:latin typeface="Big Caslon" pitchFamily="48" charset="0"/>
                <a:ea typeface="ＭＳ Ｐゴシック" pitchFamily="48" charset="-128"/>
              </a:rPr>
              <a:pPr eaLnBrk="1" hangingPunct="1"/>
              <a:t>17</a:t>
            </a:fld>
            <a:endParaRPr lang="en-US" smtClean="0">
              <a:latin typeface="Big Caslon" pitchFamily="48" charset="0"/>
              <a:ea typeface="ＭＳ Ｐゴシック" pitchFamily="48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06296-87D6-4119-A9C8-6D399DA4F42A}" type="slidenum">
              <a:rPr lang="en-US" smtClean="0">
                <a:latin typeface="Big Caslon" pitchFamily="48" charset="0"/>
                <a:ea typeface="ＭＳ Ｐゴシック" pitchFamily="48" charset="-128"/>
              </a:rPr>
              <a:pPr eaLnBrk="1" hangingPunct="1"/>
              <a:t>18</a:t>
            </a:fld>
            <a:endParaRPr lang="en-US" smtClean="0">
              <a:latin typeface="Big Caslon" pitchFamily="48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84531D-8EC4-4E4B-B888-76DF450FE49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B84A1-D734-47FF-962A-08938F950FB8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9E9E2D-33B4-4F84-9422-D6A9F7BDBF4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6E481-4260-4D90-A42C-635B10084A72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A5E6C-DED9-40C7-A479-8285EB9876BA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0D956-92D2-4B99-B351-E076D769F77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FD3896-B0DA-4766-9DFC-20AF804BA3BC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A2E779-29BD-4752-8CB2-BFBAC482CA0D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9E87C7-2E65-46E2-8F41-63FF15D0017B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C854C-AD13-4B30-A5CD-1244967B5B7C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C854C-AD13-4B30-A5CD-1244967B5B7C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F6B9BC-DAAA-41EA-AA9D-CD781D56A66B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9C8ACA-8AC3-491F-B0B1-D577B7A53D7D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4E791-C419-4385-97A5-AF1EA90119DC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429F13-EDBF-4549-AFB6-059FC721D68E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DFF94D-90E3-4EB9-A44A-955A0BBEE1A3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658AD-ED52-4874-9111-155D7E63BECF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55762-BB46-48B9-A0FD-9410D2D435D8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B57F1A-1AD8-4FD1-8F91-37BCE3C5F0FC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4223C-185C-443E-B394-7EAB4B6B3E0F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84D0E6-0E30-4DF9-94DB-F5D94D1968E9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67E27-AC99-49F6-B234-4955F681E5D0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AB4523-BD1B-47F3-A96D-0B97F7A50461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684C84-BF31-4164-AD1C-4F1BFB40B019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D0715C-A8BB-4023-BEA2-D15EDC311A45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865118-FC30-495E-9AEA-1ABDD016FC0B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77D4BC5-091F-4471-8075-F45A7258FC14}" type="slidenum">
              <a:rPr lang="en-US" sz="1200"/>
              <a:pPr algn="r" eaLnBrk="1" hangingPunct="1"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70A17D-A05E-42A2-B16A-E7E5B0A09A92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88AA24-BBE7-463F-B83C-064239BC4A31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865118-FC30-495E-9AEA-1ABDD016FC0B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54C310-B1D5-42A0-AD0A-DB19F205FF56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859DF9-6A19-4D17-B29C-EAB8EB8D122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2721D-0770-4A7A-9B43-47ECB3DBB97C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4539D-BDCB-4354-9C77-B7CF97F57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85B3-CF97-493F-B535-371EAA82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ED1B-9EB0-4075-AC92-339CF5DE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OwlTeacher.com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OwlTeacher.com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6A70-47CD-4204-8469-AA22E5334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6AC7-D396-40E6-9A96-DC660731A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1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257175"/>
            <a:ext cx="7862888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6700"/>
            <a:ext cx="4152900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1536700"/>
            <a:ext cx="4152900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257175"/>
            <a:ext cx="7862888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536700"/>
            <a:ext cx="4152900" cy="4406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1536700"/>
            <a:ext cx="4152900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0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230C-E476-4FB0-B026-A7FFD6CDA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913C-96EE-4E2F-B973-0DF847C64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5BE2-D549-4CF7-95AE-407D282E7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A9EBE-FF44-4DE0-8D3F-C6231F92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C2B8-00AD-4413-97BC-D498B3054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1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E473-9660-4920-A431-C69D818A8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3300-6FB8-4E0F-B9A4-532934D7F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8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835D-951C-49F3-833B-930CCDD46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9B3818-0985-4EDF-8AE3-D88B9E101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2" r:id="rId12"/>
    <p:sldLayoutId id="2147483891" r:id="rId13"/>
    <p:sldLayoutId id="2147483893" r:id="rId14"/>
    <p:sldLayoutId id="214748389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itouchmap.com/latlo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jpe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60198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92929"/>
                </a:solidFill>
              </a:rPr>
              <a:t>Map Elements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352800"/>
            <a:ext cx="5181600" cy="2514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292929"/>
                </a:solidFill>
              </a:rPr>
              <a:t>Latitude and Longitude,</a:t>
            </a:r>
          </a:p>
          <a:p>
            <a:pPr eaLnBrk="1" hangingPunct="1"/>
            <a:r>
              <a:rPr lang="en-US" b="1" dirty="0" smtClean="0">
                <a:solidFill>
                  <a:srgbClr val="292929"/>
                </a:solidFill>
              </a:rPr>
              <a:t>Hemispheres,</a:t>
            </a:r>
          </a:p>
          <a:p>
            <a:pPr eaLnBrk="1" hangingPunct="1"/>
            <a:r>
              <a:rPr lang="en-US" b="1" dirty="0" smtClean="0">
                <a:solidFill>
                  <a:srgbClr val="292929"/>
                </a:solidFill>
              </a:rPr>
              <a:t>Map Title, </a:t>
            </a:r>
          </a:p>
          <a:p>
            <a:pPr eaLnBrk="1" hangingPunct="1"/>
            <a:r>
              <a:rPr lang="en-US" b="1" dirty="0" smtClean="0">
                <a:solidFill>
                  <a:srgbClr val="292929"/>
                </a:solidFill>
              </a:rPr>
              <a:t>Compass Rose, </a:t>
            </a:r>
          </a:p>
          <a:p>
            <a:pPr eaLnBrk="1" hangingPunct="1"/>
            <a:r>
              <a:rPr lang="en-US" b="1" dirty="0" smtClean="0">
                <a:solidFill>
                  <a:srgbClr val="292929"/>
                </a:solidFill>
              </a:rPr>
              <a:t>Scale and Legend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7751">
            <a:off x="6219825" y="33020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762000" y="49530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Stop searching for the </a:t>
            </a:r>
            <a:r>
              <a:rPr lang="en-US" b="1" dirty="0" smtClean="0">
                <a:solidFill>
                  <a:srgbClr val="FF0000"/>
                </a:solidFill>
              </a:rPr>
              <a:t>gold!!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762000" y="56388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Cartographers will now reenter the room.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0025" y="177800"/>
            <a:ext cx="8562975" cy="4699000"/>
            <a:chOff x="200025" y="177800"/>
            <a:chExt cx="8562975" cy="4698821"/>
          </a:xfrm>
        </p:grpSpPr>
        <p:pic>
          <p:nvPicPr>
            <p:cNvPr id="1331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28600"/>
              <a:ext cx="1143000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057400"/>
              <a:ext cx="952500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"/>
              <a:ext cx="6090983" cy="457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7751">
              <a:off x="200025" y="177800"/>
              <a:ext cx="20955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457200" y="5334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Share your maps as you debrief the experience with these questions.</a:t>
            </a: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1066800" y="14478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Geologists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57200" y="22860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• How did it feel to use your </a:t>
            </a:r>
          </a:p>
          <a:p>
            <a:r>
              <a:rPr lang="en-US" b="1" dirty="0">
                <a:solidFill>
                  <a:schemeClr val="bg1"/>
                </a:solidFill>
              </a:rPr>
              <a:t>partner’s map to search for the gold?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57200" y="3200400"/>
            <a:ext cx="399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What was helpful about the map?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457200" y="3810000"/>
            <a:ext cx="494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• How could the map have been improved?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2286000" y="44196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How did it feel to rely on a map that someone else drew? 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2286000" y="51054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• Which teams located the most gold deposits?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2286000" y="5791200"/>
            <a:ext cx="436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What made those teams successful?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  <p:bldP spid="14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457200" y="5334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Share your maps as you debrief the experience with these questions.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838200" y="1447800"/>
            <a:ext cx="350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Cartographers</a:t>
            </a:r>
          </a:p>
          <a:p>
            <a:pPr eaLnBrk="1" hangingPunct="1"/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• What methods did you use to map </a:t>
            </a:r>
          </a:p>
          <a:p>
            <a:r>
              <a:rPr lang="en-US" b="1" dirty="0">
                <a:solidFill>
                  <a:schemeClr val="bg1"/>
                </a:solidFill>
              </a:rPr>
              <a:t>the site?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57200" y="32004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Did any of you use the numbers on the walls?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457200" y="3810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• If so, did those numbers help the Geologists find the gold?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590800" y="4419600"/>
            <a:ext cx="480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What other helpful components did you </a:t>
            </a:r>
          </a:p>
          <a:p>
            <a:r>
              <a:rPr lang="en-US" b="1" dirty="0">
                <a:solidFill>
                  <a:srgbClr val="FF0000"/>
                </a:solidFill>
              </a:rPr>
              <a:t>  include on your maps?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2590800" y="53340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• If you had to draw another map of the site, </a:t>
            </a:r>
          </a:p>
          <a:p>
            <a:r>
              <a:rPr lang="en-US" b="1" dirty="0">
                <a:solidFill>
                  <a:schemeClr val="bg1"/>
                </a:solidFill>
              </a:rPr>
              <a:t>  what would you do differently?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457200" y="5334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Share your maps as you debrief the experience with these questions.</a:t>
            </a: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066800" y="1447800"/>
            <a:ext cx="266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Whole Class</a:t>
            </a:r>
          </a:p>
          <a:p>
            <a:pPr eaLnBrk="1" hangingPunct="1"/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57200" y="22860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• What do the numbers on the walls </a:t>
            </a:r>
          </a:p>
          <a:p>
            <a:r>
              <a:rPr lang="en-US" b="1" dirty="0">
                <a:solidFill>
                  <a:schemeClr val="bg1"/>
                </a:solidFill>
              </a:rPr>
              <a:t>represent?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57200" y="32004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Where have you seen latitude and longitude before?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57200" y="3810000"/>
            <a:ext cx="754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• Why do you think using latitude and longitude to find locations is </a:t>
            </a:r>
          </a:p>
          <a:p>
            <a:r>
              <a:rPr lang="en-US" b="1" dirty="0">
                <a:solidFill>
                  <a:schemeClr val="bg1"/>
                </a:solidFill>
              </a:rPr>
              <a:t>  helpful to geologists and other people?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2667000" y="49530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What other components make maps easier to use?</a:t>
            </a:r>
          </a:p>
        </p:txBody>
      </p:sp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048125" cy="303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457200" y="1447800"/>
            <a:ext cx="5105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Latitude and Longitude</a:t>
            </a:r>
          </a:p>
          <a:p>
            <a:pPr eaLnBrk="1" hangingPunct="1">
              <a:buFont typeface="Arial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Geographers can show the exact, or absolute, location of something 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 rot="10800000" flipV="1">
            <a:off x="455613" y="3349129"/>
            <a:ext cx="8383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 the </a:t>
            </a:r>
            <a:r>
              <a:rPr lang="en-US" b="1" dirty="0" smtClean="0">
                <a:solidFill>
                  <a:schemeClr val="bg1"/>
                </a:solidFill>
              </a:rPr>
              <a:t>activity yesterday, </a:t>
            </a:r>
            <a:r>
              <a:rPr lang="en-US" b="1" dirty="0">
                <a:solidFill>
                  <a:schemeClr val="bg1"/>
                </a:solidFill>
              </a:rPr>
              <a:t>the maps that used the numbers on the classroom walls clearly indicated the locations of the gold deposits, even after the hurricane hit.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2819400" y="4876800"/>
            <a:ext cx="579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 the upcoming activity, you will learn how to use latitude and longitude to find </a:t>
            </a:r>
            <a:r>
              <a:rPr lang="en-US" b="1" u="sng">
                <a:solidFill>
                  <a:srgbClr val="0000FF"/>
                </a:solidFill>
              </a:rPr>
              <a:t>absolute location</a:t>
            </a:r>
            <a:r>
              <a:rPr lang="en-US" b="1">
                <a:solidFill>
                  <a:schemeClr val="bg1"/>
                </a:solidFill>
              </a:rPr>
              <a:t> as well as other important elements of a map.</a:t>
            </a:r>
          </a:p>
        </p:txBody>
      </p:sp>
      <p:pic>
        <p:nvPicPr>
          <p:cNvPr id="17413" name="Picture 11" descr="geo_mapskill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"/>
          <a:stretch>
            <a:fillRect/>
          </a:stretch>
        </p:blipFill>
        <p:spPr bwMode="auto">
          <a:xfrm>
            <a:off x="4756150" y="304800"/>
            <a:ext cx="4387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LOCATION</a:t>
            </a:r>
            <a:r>
              <a:rPr lang="en-US" smtClean="0">
                <a:solidFill>
                  <a:schemeClr val="bg1"/>
                </a:solidFill>
              </a:rPr>
              <a:t> - Where are we?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52600"/>
            <a:ext cx="4038600" cy="44354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Absolute Location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EXACT LOCATION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</a:rPr>
              <a:t>A latitude and longitude location (global) or a street address (local). Doesn’t Change!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Latitude/Longitude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Hemispheres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Address</a:t>
            </a:r>
            <a:r>
              <a:rPr lang="en-US" dirty="0" smtClean="0"/>
              <a:t>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4038600" cy="44354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FF0000"/>
                </a:solidFill>
              </a:rPr>
              <a:t>Relative Location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CHANGES</a:t>
            </a:r>
            <a:r>
              <a:rPr lang="en-US" smtClean="0">
                <a:solidFill>
                  <a:schemeClr val="bg1"/>
                </a:solidFill>
              </a:rPr>
              <a:t> based on your location</a:t>
            </a:r>
          </a:p>
          <a:p>
            <a:pPr lvl="1" eaLnBrk="1" hangingPunct="1"/>
            <a:r>
              <a:rPr lang="en-US" sz="1800" smtClean="0">
                <a:solidFill>
                  <a:schemeClr val="bg1"/>
                </a:solidFill>
              </a:rPr>
              <a:t>Described by landmarks, time, direction or distance. From one place to another.</a:t>
            </a:r>
          </a:p>
          <a:p>
            <a:pPr lvl="4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Miles </a:t>
            </a:r>
          </a:p>
          <a:p>
            <a:pPr lvl="4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Distance</a:t>
            </a:r>
          </a:p>
          <a:p>
            <a:pPr lvl="4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Direction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1" t="52225" r="34235" b="26823"/>
          <a:stretch>
            <a:fillRect/>
          </a:stretch>
        </p:blipFill>
        <p:spPr bwMode="auto">
          <a:xfrm>
            <a:off x="3962400" y="50292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rot="-2210268">
            <a:off x="4367213" y="3705225"/>
            <a:ext cx="1639887" cy="1390650"/>
          </a:xfrm>
          <a:prstGeom prst="down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/>
              <a:t>You are Here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allAtOnce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b="1" smtClean="0">
                <a:solidFill>
                  <a:srgbClr val="0000FF"/>
                </a:solidFill>
              </a:rPr>
              <a:t>Absolute Location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sz="2000" b="1" smtClean="0">
                <a:solidFill>
                  <a:srgbClr val="0000FF"/>
                </a:solidFill>
              </a:rPr>
              <a:t>EXACT LOCATION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u="sng" dirty="0" smtClean="0">
                <a:solidFill>
                  <a:schemeClr val="bg1"/>
                </a:solidFill>
              </a:rPr>
              <a:t>Examples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Paris France is 48</a:t>
            </a:r>
            <a:r>
              <a:rPr lang="en-US" sz="2000" baseline="40000" dirty="0" smtClean="0">
                <a:solidFill>
                  <a:schemeClr val="bg1"/>
                </a:solidFill>
              </a:rPr>
              <a:t>o </a:t>
            </a:r>
            <a:r>
              <a:rPr lang="en-US" sz="2000" dirty="0" smtClean="0">
                <a:solidFill>
                  <a:schemeClr val="bg1"/>
                </a:solidFill>
              </a:rPr>
              <a:t>North Latitude and 2</a:t>
            </a:r>
            <a:r>
              <a:rPr lang="en-US" sz="2000" baseline="40000" dirty="0" smtClean="0">
                <a:solidFill>
                  <a:schemeClr val="bg1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 East Longitude.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The White House is located at 1600 Pennsylvania Ave.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Langhorne is located at 40◦ N / 74◦ W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Rome is located at 41◦ N / 12◦ E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The United States is located in the Northern Hemisphere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Your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Relative Location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2400" smtClean="0">
                <a:solidFill>
                  <a:srgbClr val="FF0000"/>
                </a:solidFill>
              </a:rPr>
              <a:t>In relation to other places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000" b="1" u="sng" dirty="0" smtClean="0">
                <a:solidFill>
                  <a:schemeClr val="bg1"/>
                </a:solidFill>
              </a:rPr>
              <a:t>Examples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Maple Point is 25-30 miles </a:t>
            </a:r>
            <a:r>
              <a:rPr lang="en-US" sz="2000" smtClean="0">
                <a:solidFill>
                  <a:schemeClr val="bg1"/>
                </a:solidFill>
              </a:rPr>
              <a:t>north of </a:t>
            </a:r>
            <a:r>
              <a:rPr lang="en-US" sz="2000" dirty="0" smtClean="0">
                <a:solidFill>
                  <a:schemeClr val="bg1"/>
                </a:solidFill>
              </a:rPr>
              <a:t>Philadelphia.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Take Langhorne – Yardley Road 1 mile west and turn left at the bank.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Rome is located near the Mediterranean Sea.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Egypt is near Israel.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</a:rPr>
              <a:t>Greece is west of Iraq.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7397" y="1447800"/>
            <a:ext cx="87630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0000FF"/>
                </a:solidFill>
              </a:rPr>
              <a:t>Absolute </a:t>
            </a:r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smtClean="0">
                <a:solidFill>
                  <a:srgbClr val="FF0000"/>
                </a:solidFill>
              </a:rPr>
              <a:t>Relative</a:t>
            </a:r>
            <a:r>
              <a:rPr lang="en-US" b="1" dirty="0" smtClean="0">
                <a:solidFill>
                  <a:schemeClr val="bg1"/>
                </a:solidFill>
              </a:rPr>
              <a:t> Location??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* Maple Point plays at 40° N Latitude / 74° W Longitude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* The Philadelphia Eagles play at 1020 Pattison Avenue, Philadelphia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* Shane </a:t>
            </a:r>
            <a:r>
              <a:rPr lang="en-US" sz="1800" dirty="0" err="1" smtClean="0">
                <a:solidFill>
                  <a:schemeClr val="bg1"/>
                </a:solidFill>
              </a:rPr>
              <a:t>Victorino</a:t>
            </a:r>
            <a:r>
              <a:rPr lang="en-US" sz="1800" dirty="0" smtClean="0">
                <a:solidFill>
                  <a:schemeClr val="bg1"/>
                </a:solidFill>
              </a:rPr>
              <a:t> was signed by the Boston Red Sox in 2012 and won a World Series title in 2014. He played northeast of Philly…until he was traded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* Boston Red Sox play about 300 miles from Citizens Bank </a:t>
            </a:r>
            <a:r>
              <a:rPr lang="en-US" sz="1800" dirty="0" smtClean="0">
                <a:solidFill>
                  <a:schemeClr val="bg1"/>
                </a:solidFill>
              </a:rPr>
              <a:t>Park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* The Dallas Cowboys stink… </a:t>
            </a:r>
            <a:r>
              <a:rPr lang="en-US" sz="1800" dirty="0" smtClean="0">
                <a:solidFill>
                  <a:schemeClr val="bg1"/>
                </a:solidFill>
              </a:rPr>
              <a:t>			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* Connor </a:t>
            </a:r>
            <a:r>
              <a:rPr lang="en-US" sz="1800" dirty="0" err="1" smtClean="0">
                <a:solidFill>
                  <a:schemeClr val="bg1"/>
                </a:solidFill>
              </a:rPr>
              <a:t>Barwin</a:t>
            </a:r>
            <a:r>
              <a:rPr lang="en-US" sz="1800" dirty="0" smtClean="0">
                <a:solidFill>
                  <a:schemeClr val="bg1"/>
                </a:solidFill>
              </a:rPr>
              <a:t> lives around the corner from Ryan Howard.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11175" y="293688"/>
            <a:ext cx="7862888" cy="620712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ABSOLUTE VS. RELATIVE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5" t="26039" r="16475" b="8965"/>
          <a:stretch>
            <a:fillRect/>
          </a:stretch>
        </p:blipFill>
        <p:spPr bwMode="auto">
          <a:xfrm>
            <a:off x="2546350" y="1447800"/>
            <a:ext cx="65976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4384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40N  74W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189163" y="914400"/>
            <a:ext cx="412115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http://www.itouchmap.com/latlong.html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7751">
            <a:off x="352425" y="10160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smtClean="0">
                <a:solidFill>
                  <a:srgbClr val="FF0000"/>
                </a:solidFill>
              </a:rPr>
              <a:t>LEARNING TARGETS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04800" y="2509126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• </a:t>
            </a:r>
            <a:r>
              <a:rPr lang="en-US" dirty="0" smtClean="0">
                <a:solidFill>
                  <a:srgbClr val="0000FF"/>
                </a:solidFill>
              </a:rPr>
              <a:t>explain the difference </a:t>
            </a:r>
            <a:r>
              <a:rPr lang="en-US" dirty="0">
                <a:solidFill>
                  <a:srgbClr val="0000FF"/>
                </a:solidFill>
              </a:rPr>
              <a:t>between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absolute </a:t>
            </a:r>
            <a:r>
              <a:rPr lang="en-US" b="1" dirty="0">
                <a:solidFill>
                  <a:srgbClr val="FF0000"/>
                </a:solidFill>
              </a:rPr>
              <a:t>and relative location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649" y="3232666"/>
            <a:ext cx="4389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• locate </a:t>
            </a:r>
            <a:r>
              <a:rPr lang="en-US" dirty="0" smtClean="0">
                <a:solidFill>
                  <a:srgbClr val="0000FF"/>
                </a:solidFill>
              </a:rPr>
              <a:t>major </a:t>
            </a:r>
            <a:r>
              <a:rPr lang="en-US" b="1" dirty="0" smtClean="0">
                <a:solidFill>
                  <a:srgbClr val="FF0000"/>
                </a:solidFill>
              </a:rPr>
              <a:t>parallels and meridians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649" y="3689866"/>
            <a:ext cx="7285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• use </a:t>
            </a:r>
            <a:r>
              <a:rPr lang="en-US" b="1" dirty="0" smtClean="0">
                <a:solidFill>
                  <a:srgbClr val="FF0000"/>
                </a:solidFill>
              </a:rPr>
              <a:t>latitude and longitude</a:t>
            </a:r>
            <a:r>
              <a:rPr lang="en-US" dirty="0" smtClean="0">
                <a:solidFill>
                  <a:srgbClr val="0000FF"/>
                </a:solidFill>
              </a:rPr>
              <a:t> to determine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absolute location.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6202" y="4419600"/>
            <a:ext cx="7285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• measure distance using </a:t>
            </a:r>
            <a:r>
              <a:rPr lang="en-US" b="1" dirty="0" smtClean="0">
                <a:solidFill>
                  <a:srgbClr val="FF0000"/>
                </a:solidFill>
              </a:rPr>
              <a:t>scale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0970" y="5029200"/>
            <a:ext cx="3685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design a map</a:t>
            </a:r>
            <a:r>
              <a:rPr lang="en-US" dirty="0" smtClean="0">
                <a:solidFill>
                  <a:srgbClr val="0000FF"/>
                </a:solidFill>
              </a:rPr>
              <a:t> with basic map components (title, legend, compass rose, grid system, scale)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6866" name="Picture 2" descr="H:\6th Grade\2 Early Man\1 Geography\Pirate 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02" y="902163"/>
            <a:ext cx="2743200" cy="5206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0816" y="1752600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“I CAN…”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8946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800" dirty="0" smtClean="0">
                <a:solidFill>
                  <a:schemeClr val="bg1"/>
                </a:solidFill>
              </a:rPr>
              <a:t>How Latitude and Longitude </a:t>
            </a:r>
            <a:br>
              <a:rPr lang="en-US" altLang="en-US" sz="3800" dirty="0" smtClean="0">
                <a:solidFill>
                  <a:schemeClr val="bg1"/>
                </a:solidFill>
              </a:rPr>
            </a:br>
            <a:r>
              <a:rPr lang="en-US" altLang="en-US" sz="3800" dirty="0" smtClean="0">
                <a:solidFill>
                  <a:schemeClr val="bg1"/>
                </a:solidFill>
              </a:rPr>
              <a:t>Form the Global Grid</a:t>
            </a:r>
            <a:br>
              <a:rPr lang="en-US" altLang="en-US" sz="3800" dirty="0" smtClean="0">
                <a:solidFill>
                  <a:schemeClr val="bg1"/>
                </a:solidFill>
              </a:rPr>
            </a:br>
            <a:r>
              <a:rPr lang="en-US" altLang="en-US" sz="800" dirty="0" smtClean="0">
                <a:solidFill>
                  <a:schemeClr val="bg1"/>
                </a:solidFill>
              </a:rPr>
              <a:t/>
            </a:r>
            <a:br>
              <a:rPr lang="en-US" altLang="en-US" sz="800" dirty="0" smtClean="0">
                <a:solidFill>
                  <a:schemeClr val="bg1"/>
                </a:solidFill>
              </a:rPr>
            </a:br>
            <a:r>
              <a:rPr lang="en-US" altLang="en-US" sz="800" dirty="0">
                <a:solidFill>
                  <a:schemeClr val="bg1"/>
                </a:solidFill>
              </a:rPr>
              <a:t/>
            </a:r>
            <a:br>
              <a:rPr lang="en-US" altLang="en-US" sz="800" dirty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rgbClr val="0000FF"/>
                </a:solidFill>
              </a:rPr>
              <a:t>Getting Absolute Location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2"/>
          <a:stretch>
            <a:fillRect/>
          </a:stretch>
        </p:blipFill>
        <p:spPr bwMode="auto">
          <a:xfrm>
            <a:off x="152400" y="1752600"/>
            <a:ext cx="28892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028825"/>
            <a:ext cx="27670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28825"/>
            <a:ext cx="295116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946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800" smtClean="0">
                <a:solidFill>
                  <a:schemeClr val="bg1"/>
                </a:solidFill>
              </a:rPr>
              <a:t>How Latitude and Longitude </a:t>
            </a:r>
            <a:br>
              <a:rPr lang="en-US" altLang="en-US" sz="3800" smtClean="0">
                <a:solidFill>
                  <a:schemeClr val="bg1"/>
                </a:solidFill>
              </a:rPr>
            </a:br>
            <a:r>
              <a:rPr lang="en-US" altLang="en-US" sz="3800" smtClean="0">
                <a:solidFill>
                  <a:schemeClr val="bg1"/>
                </a:solidFill>
              </a:rPr>
              <a:t>Form the Global Grid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"/>
          <a:stretch>
            <a:fillRect/>
          </a:stretch>
        </p:blipFill>
        <p:spPr bwMode="auto">
          <a:xfrm>
            <a:off x="2057400" y="2895600"/>
            <a:ext cx="28892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Lines of Latitude – Called Parallels</a:t>
            </a:r>
          </a:p>
          <a:p>
            <a:pPr eaLnBrk="1" hangingPunct="1"/>
            <a:endParaRPr lang="en-US" b="1">
              <a:solidFill>
                <a:schemeClr val="bg1"/>
              </a:solidFill>
            </a:endParaRP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Measure distance north and south of equator in degrees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334000" y="4419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Equator is 0◦ Latitude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029200" y="5715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South Pole is </a:t>
            </a:r>
            <a:r>
              <a:rPr lang="en-US" b="1" dirty="0" smtClean="0">
                <a:solidFill>
                  <a:srgbClr val="0000FF"/>
                </a:solidFill>
              </a:rPr>
              <a:t>90◦ </a:t>
            </a:r>
            <a:r>
              <a:rPr lang="en-US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029200" y="28194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North Pole is 90◦ North Latitude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946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800" smtClean="0">
                <a:solidFill>
                  <a:schemeClr val="bg1"/>
                </a:solidFill>
              </a:rPr>
              <a:t>How Latitude and Longitude </a:t>
            </a:r>
            <a:br>
              <a:rPr lang="en-US" altLang="en-US" sz="3800" smtClean="0">
                <a:solidFill>
                  <a:schemeClr val="bg1"/>
                </a:solidFill>
              </a:rPr>
            </a:br>
            <a:r>
              <a:rPr lang="en-US" altLang="en-US" sz="3800" smtClean="0">
                <a:solidFill>
                  <a:schemeClr val="bg1"/>
                </a:solidFill>
              </a:rPr>
              <a:t>Form the Global Grid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Lines of Longitude – Called Meridians</a:t>
            </a:r>
          </a:p>
          <a:p>
            <a:pPr eaLnBrk="1" hangingPunct="1"/>
            <a:endParaRPr lang="en-US" b="1">
              <a:solidFill>
                <a:schemeClr val="bg1"/>
              </a:solidFill>
            </a:endParaRP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Circle the Earth from pole to pole measuring distance east and west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5334000" y="41148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The Prime Meridian is 0◦ Longitude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/>
          <a:stretch>
            <a:fillRect/>
          </a:stretch>
        </p:blipFill>
        <p:spPr bwMode="auto">
          <a:xfrm>
            <a:off x="1676400" y="2819400"/>
            <a:ext cx="276701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6512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447800"/>
            <a:ext cx="44592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Hemispheres</a:t>
            </a:r>
          </a:p>
        </p:txBody>
      </p:sp>
      <p:sp>
        <p:nvSpPr>
          <p:cNvPr id="2" name="Freeform 1"/>
          <p:cNvSpPr/>
          <p:nvPr/>
        </p:nvSpPr>
        <p:spPr>
          <a:xfrm>
            <a:off x="6286500" y="3527226"/>
            <a:ext cx="383978" cy="508993"/>
          </a:xfrm>
          <a:custGeom>
            <a:avLst/>
            <a:gdLst/>
            <a:ahLst/>
            <a:cxnLst/>
            <a:rect l="0" t="0" r="0" b="0"/>
            <a:pathLst>
              <a:path w="383978" h="508993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85750"/>
                </a:lnTo>
                <a:lnTo>
                  <a:pt x="17859" y="312539"/>
                </a:lnTo>
                <a:lnTo>
                  <a:pt x="17859" y="330399"/>
                </a:lnTo>
                <a:lnTo>
                  <a:pt x="26789" y="357188"/>
                </a:lnTo>
                <a:lnTo>
                  <a:pt x="35719" y="375047"/>
                </a:lnTo>
                <a:lnTo>
                  <a:pt x="35719" y="401836"/>
                </a:lnTo>
                <a:lnTo>
                  <a:pt x="53578" y="419695"/>
                </a:lnTo>
                <a:lnTo>
                  <a:pt x="53578" y="437555"/>
                </a:lnTo>
                <a:lnTo>
                  <a:pt x="62508" y="455414"/>
                </a:lnTo>
                <a:lnTo>
                  <a:pt x="71438" y="464344"/>
                </a:lnTo>
                <a:lnTo>
                  <a:pt x="80367" y="473274"/>
                </a:lnTo>
                <a:lnTo>
                  <a:pt x="89297" y="482203"/>
                </a:lnTo>
                <a:lnTo>
                  <a:pt x="107156" y="491133"/>
                </a:lnTo>
                <a:lnTo>
                  <a:pt x="116086" y="491133"/>
                </a:lnTo>
                <a:lnTo>
                  <a:pt x="125016" y="500063"/>
                </a:lnTo>
                <a:lnTo>
                  <a:pt x="125016" y="500063"/>
                </a:lnTo>
                <a:lnTo>
                  <a:pt x="133945" y="500063"/>
                </a:lnTo>
                <a:lnTo>
                  <a:pt x="142875" y="491133"/>
                </a:lnTo>
                <a:lnTo>
                  <a:pt x="151805" y="482203"/>
                </a:lnTo>
                <a:lnTo>
                  <a:pt x="160734" y="473274"/>
                </a:lnTo>
                <a:lnTo>
                  <a:pt x="160734" y="464344"/>
                </a:lnTo>
                <a:lnTo>
                  <a:pt x="169664" y="446485"/>
                </a:lnTo>
                <a:lnTo>
                  <a:pt x="169664" y="428625"/>
                </a:lnTo>
                <a:lnTo>
                  <a:pt x="178594" y="419695"/>
                </a:lnTo>
                <a:lnTo>
                  <a:pt x="178594" y="401836"/>
                </a:lnTo>
                <a:lnTo>
                  <a:pt x="178594" y="383977"/>
                </a:lnTo>
                <a:lnTo>
                  <a:pt x="187523" y="366117"/>
                </a:lnTo>
                <a:lnTo>
                  <a:pt x="187523" y="339328"/>
                </a:lnTo>
                <a:lnTo>
                  <a:pt x="187523" y="321469"/>
                </a:lnTo>
                <a:lnTo>
                  <a:pt x="187523" y="303610"/>
                </a:lnTo>
                <a:lnTo>
                  <a:pt x="187523" y="285750"/>
                </a:lnTo>
                <a:lnTo>
                  <a:pt x="187523" y="267891"/>
                </a:lnTo>
                <a:lnTo>
                  <a:pt x="187523" y="250031"/>
                </a:lnTo>
                <a:lnTo>
                  <a:pt x="187523" y="241102"/>
                </a:lnTo>
                <a:lnTo>
                  <a:pt x="187523" y="223242"/>
                </a:lnTo>
                <a:lnTo>
                  <a:pt x="178594" y="214313"/>
                </a:lnTo>
                <a:lnTo>
                  <a:pt x="178594" y="205383"/>
                </a:lnTo>
                <a:lnTo>
                  <a:pt x="178594" y="196453"/>
                </a:lnTo>
                <a:lnTo>
                  <a:pt x="178594" y="196453"/>
                </a:lnTo>
                <a:lnTo>
                  <a:pt x="178594" y="187524"/>
                </a:lnTo>
                <a:lnTo>
                  <a:pt x="178594" y="187524"/>
                </a:lnTo>
                <a:lnTo>
                  <a:pt x="178594" y="187524"/>
                </a:lnTo>
                <a:lnTo>
                  <a:pt x="178594" y="187524"/>
                </a:lnTo>
                <a:lnTo>
                  <a:pt x="178594" y="196453"/>
                </a:lnTo>
                <a:lnTo>
                  <a:pt x="178594" y="196453"/>
                </a:lnTo>
                <a:lnTo>
                  <a:pt x="169664" y="205383"/>
                </a:lnTo>
                <a:lnTo>
                  <a:pt x="169664" y="223242"/>
                </a:lnTo>
                <a:lnTo>
                  <a:pt x="169664" y="232172"/>
                </a:lnTo>
                <a:lnTo>
                  <a:pt x="169664" y="250031"/>
                </a:lnTo>
                <a:lnTo>
                  <a:pt x="178594" y="267891"/>
                </a:lnTo>
                <a:lnTo>
                  <a:pt x="178594" y="285750"/>
                </a:lnTo>
                <a:lnTo>
                  <a:pt x="178594" y="303610"/>
                </a:lnTo>
                <a:lnTo>
                  <a:pt x="178594" y="330399"/>
                </a:lnTo>
                <a:lnTo>
                  <a:pt x="187523" y="348258"/>
                </a:lnTo>
                <a:lnTo>
                  <a:pt x="187523" y="375047"/>
                </a:lnTo>
                <a:lnTo>
                  <a:pt x="196453" y="401836"/>
                </a:lnTo>
                <a:lnTo>
                  <a:pt x="196453" y="419695"/>
                </a:lnTo>
                <a:lnTo>
                  <a:pt x="205383" y="437555"/>
                </a:lnTo>
                <a:lnTo>
                  <a:pt x="205383" y="455414"/>
                </a:lnTo>
                <a:lnTo>
                  <a:pt x="214313" y="464344"/>
                </a:lnTo>
                <a:lnTo>
                  <a:pt x="223242" y="482203"/>
                </a:lnTo>
                <a:lnTo>
                  <a:pt x="232172" y="491133"/>
                </a:lnTo>
                <a:lnTo>
                  <a:pt x="232172" y="491133"/>
                </a:lnTo>
                <a:lnTo>
                  <a:pt x="241102" y="500063"/>
                </a:lnTo>
                <a:lnTo>
                  <a:pt x="250031" y="508992"/>
                </a:lnTo>
                <a:lnTo>
                  <a:pt x="258961" y="508992"/>
                </a:lnTo>
                <a:lnTo>
                  <a:pt x="267891" y="508992"/>
                </a:lnTo>
                <a:lnTo>
                  <a:pt x="276820" y="508992"/>
                </a:lnTo>
                <a:lnTo>
                  <a:pt x="276820" y="500063"/>
                </a:lnTo>
                <a:lnTo>
                  <a:pt x="285750" y="491133"/>
                </a:lnTo>
                <a:lnTo>
                  <a:pt x="294680" y="491133"/>
                </a:lnTo>
                <a:lnTo>
                  <a:pt x="303609" y="473274"/>
                </a:lnTo>
                <a:lnTo>
                  <a:pt x="312539" y="464344"/>
                </a:lnTo>
                <a:lnTo>
                  <a:pt x="321469" y="446485"/>
                </a:lnTo>
                <a:lnTo>
                  <a:pt x="330398" y="428625"/>
                </a:lnTo>
                <a:lnTo>
                  <a:pt x="339328" y="410766"/>
                </a:lnTo>
                <a:lnTo>
                  <a:pt x="348258" y="383977"/>
                </a:lnTo>
                <a:lnTo>
                  <a:pt x="348258" y="357188"/>
                </a:lnTo>
                <a:lnTo>
                  <a:pt x="357188" y="330399"/>
                </a:lnTo>
                <a:lnTo>
                  <a:pt x="366117" y="312539"/>
                </a:lnTo>
                <a:lnTo>
                  <a:pt x="375047" y="285750"/>
                </a:lnTo>
                <a:lnTo>
                  <a:pt x="375047" y="258961"/>
                </a:lnTo>
                <a:lnTo>
                  <a:pt x="375047" y="232172"/>
                </a:lnTo>
                <a:lnTo>
                  <a:pt x="383977" y="214313"/>
                </a:lnTo>
                <a:lnTo>
                  <a:pt x="383977" y="187524"/>
                </a:lnTo>
                <a:lnTo>
                  <a:pt x="383977" y="160735"/>
                </a:lnTo>
                <a:lnTo>
                  <a:pt x="383977" y="133945"/>
                </a:lnTo>
                <a:lnTo>
                  <a:pt x="383977" y="116086"/>
                </a:lnTo>
                <a:lnTo>
                  <a:pt x="375047" y="98227"/>
                </a:lnTo>
                <a:lnTo>
                  <a:pt x="375047" y="71438"/>
                </a:lnTo>
                <a:lnTo>
                  <a:pt x="366117" y="62508"/>
                </a:lnTo>
                <a:lnTo>
                  <a:pt x="366117" y="44649"/>
                </a:lnTo>
                <a:lnTo>
                  <a:pt x="357188" y="26789"/>
                </a:lnTo>
                <a:lnTo>
                  <a:pt x="348258" y="1786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125891" y="3714750"/>
            <a:ext cx="8930" cy="455415"/>
          </a:xfrm>
          <a:custGeom>
            <a:avLst/>
            <a:gdLst/>
            <a:ahLst/>
            <a:cxnLst/>
            <a:rect l="0" t="0" r="0" b="0"/>
            <a:pathLst>
              <a:path w="8930" h="455415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8929" y="285750"/>
                </a:lnTo>
                <a:lnTo>
                  <a:pt x="8929" y="312539"/>
                </a:lnTo>
                <a:lnTo>
                  <a:pt x="0" y="330398"/>
                </a:lnTo>
                <a:lnTo>
                  <a:pt x="0" y="348257"/>
                </a:lnTo>
                <a:lnTo>
                  <a:pt x="0" y="375046"/>
                </a:lnTo>
                <a:lnTo>
                  <a:pt x="0" y="383976"/>
                </a:lnTo>
                <a:lnTo>
                  <a:pt x="0" y="401836"/>
                </a:lnTo>
                <a:lnTo>
                  <a:pt x="0" y="419695"/>
                </a:lnTo>
                <a:lnTo>
                  <a:pt x="0" y="428625"/>
                </a:lnTo>
                <a:lnTo>
                  <a:pt x="0" y="437554"/>
                </a:lnTo>
                <a:lnTo>
                  <a:pt x="0" y="446484"/>
                </a:lnTo>
                <a:lnTo>
                  <a:pt x="0" y="455414"/>
                </a:lnTo>
                <a:lnTo>
                  <a:pt x="0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125891" y="3661171"/>
            <a:ext cx="339329" cy="133947"/>
          </a:xfrm>
          <a:custGeom>
            <a:avLst/>
            <a:gdLst/>
            <a:ahLst/>
            <a:cxnLst/>
            <a:rect l="0" t="0" r="0" b="0"/>
            <a:pathLst>
              <a:path w="339329" h="133947">
                <a:moveTo>
                  <a:pt x="0" y="133946"/>
                </a:moveTo>
                <a:lnTo>
                  <a:pt x="0" y="125016"/>
                </a:lnTo>
                <a:lnTo>
                  <a:pt x="8929" y="107157"/>
                </a:lnTo>
                <a:lnTo>
                  <a:pt x="17859" y="98227"/>
                </a:lnTo>
                <a:lnTo>
                  <a:pt x="26789" y="80368"/>
                </a:lnTo>
                <a:lnTo>
                  <a:pt x="35718" y="71438"/>
                </a:lnTo>
                <a:lnTo>
                  <a:pt x="53578" y="62508"/>
                </a:lnTo>
                <a:lnTo>
                  <a:pt x="62507" y="53579"/>
                </a:lnTo>
                <a:lnTo>
                  <a:pt x="80367" y="44649"/>
                </a:lnTo>
                <a:lnTo>
                  <a:pt x="98226" y="35719"/>
                </a:lnTo>
                <a:lnTo>
                  <a:pt x="116086" y="26790"/>
                </a:lnTo>
                <a:lnTo>
                  <a:pt x="142875" y="26790"/>
                </a:lnTo>
                <a:lnTo>
                  <a:pt x="160734" y="17860"/>
                </a:lnTo>
                <a:lnTo>
                  <a:pt x="178593" y="17860"/>
                </a:lnTo>
                <a:lnTo>
                  <a:pt x="205382" y="17860"/>
                </a:lnTo>
                <a:lnTo>
                  <a:pt x="223242" y="8930"/>
                </a:lnTo>
                <a:lnTo>
                  <a:pt x="241101" y="8930"/>
                </a:lnTo>
                <a:lnTo>
                  <a:pt x="258961" y="8930"/>
                </a:lnTo>
                <a:lnTo>
                  <a:pt x="276820" y="0"/>
                </a:lnTo>
                <a:lnTo>
                  <a:pt x="294679" y="0"/>
                </a:lnTo>
                <a:lnTo>
                  <a:pt x="303609" y="0"/>
                </a:lnTo>
                <a:lnTo>
                  <a:pt x="321468" y="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143750" y="3875484"/>
            <a:ext cx="294681" cy="44649"/>
          </a:xfrm>
          <a:custGeom>
            <a:avLst/>
            <a:gdLst/>
            <a:ahLst/>
            <a:cxnLst/>
            <a:rect l="0" t="0" r="0" b="0"/>
            <a:pathLst>
              <a:path w="294681" h="44649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8" y="17859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60734" y="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8930"/>
                </a:lnTo>
                <a:lnTo>
                  <a:pt x="223242" y="8930"/>
                </a:lnTo>
                <a:lnTo>
                  <a:pt x="241102" y="8930"/>
                </a:lnTo>
                <a:lnTo>
                  <a:pt x="250031" y="8930"/>
                </a:lnTo>
                <a:lnTo>
                  <a:pt x="267891" y="8930"/>
                </a:lnTo>
                <a:lnTo>
                  <a:pt x="276820" y="8930"/>
                </a:lnTo>
                <a:lnTo>
                  <a:pt x="294680" y="17859"/>
                </a:lnTo>
                <a:lnTo>
                  <a:pt x="29468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116961" y="4089796"/>
            <a:ext cx="446485" cy="26791"/>
          </a:xfrm>
          <a:custGeom>
            <a:avLst/>
            <a:gdLst/>
            <a:ahLst/>
            <a:cxnLst/>
            <a:rect l="0" t="0" r="0" b="0"/>
            <a:pathLst>
              <a:path w="446485" h="26791">
                <a:moveTo>
                  <a:pt x="0" y="26790"/>
                </a:moveTo>
                <a:lnTo>
                  <a:pt x="0" y="26790"/>
                </a:lnTo>
                <a:lnTo>
                  <a:pt x="8930" y="26790"/>
                </a:lnTo>
                <a:lnTo>
                  <a:pt x="17859" y="26790"/>
                </a:lnTo>
                <a:lnTo>
                  <a:pt x="35719" y="26790"/>
                </a:lnTo>
                <a:lnTo>
                  <a:pt x="53578" y="26790"/>
                </a:lnTo>
                <a:lnTo>
                  <a:pt x="71437" y="26790"/>
                </a:lnTo>
                <a:lnTo>
                  <a:pt x="98227" y="17860"/>
                </a:lnTo>
                <a:lnTo>
                  <a:pt x="116086" y="17860"/>
                </a:lnTo>
                <a:lnTo>
                  <a:pt x="142875" y="8930"/>
                </a:lnTo>
                <a:lnTo>
                  <a:pt x="169664" y="8930"/>
                </a:lnTo>
                <a:lnTo>
                  <a:pt x="196453" y="0"/>
                </a:lnTo>
                <a:lnTo>
                  <a:pt x="223242" y="0"/>
                </a:lnTo>
                <a:lnTo>
                  <a:pt x="250031" y="0"/>
                </a:lnTo>
                <a:lnTo>
                  <a:pt x="267891" y="0"/>
                </a:lnTo>
                <a:lnTo>
                  <a:pt x="294680" y="0"/>
                </a:lnTo>
                <a:lnTo>
                  <a:pt x="321469" y="0"/>
                </a:lnTo>
                <a:lnTo>
                  <a:pt x="339328" y="0"/>
                </a:lnTo>
                <a:lnTo>
                  <a:pt x="366117" y="0"/>
                </a:lnTo>
                <a:lnTo>
                  <a:pt x="383977" y="8930"/>
                </a:lnTo>
                <a:lnTo>
                  <a:pt x="410766" y="8930"/>
                </a:lnTo>
                <a:lnTo>
                  <a:pt x="446484" y="17860"/>
                </a:lnTo>
                <a:lnTo>
                  <a:pt x="44648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Hemispheres</a:t>
            </a:r>
          </a:p>
        </p:txBody>
      </p:sp>
      <p:pic>
        <p:nvPicPr>
          <p:cNvPr id="27651" name="Picture 2" descr="C:\Users\Daddy\Desktop\SBG\hemisphe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437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LET’S PRACTICE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(0,0) Where is 0 Lat, 0 Long?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0" y="2590800"/>
            <a:ext cx="4191000" cy="3551238"/>
            <a:chOff x="4267200" y="2895600"/>
            <a:chExt cx="4191000" cy="3551237"/>
          </a:xfrm>
        </p:grpSpPr>
        <p:graphicFrame>
          <p:nvGraphicFramePr>
            <p:cNvPr id="28678" name="Object 3"/>
            <p:cNvGraphicFramePr>
              <a:graphicFrameLocks noChangeAspect="1"/>
            </p:cNvGraphicFramePr>
            <p:nvPr/>
          </p:nvGraphicFramePr>
          <p:xfrm>
            <a:off x="4267200" y="2895600"/>
            <a:ext cx="4146550" cy="355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2" name="Document" r:id="rId4" imgW="2705100" imgH="2354580" progId="Word.Document.8">
                    <p:embed/>
                  </p:oleObj>
                </mc:Choice>
                <mc:Fallback>
                  <p:oleObj name="Document" r:id="rId4" imgW="2705100" imgH="235458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2895600"/>
                          <a:ext cx="4146550" cy="3551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9" name="Line 5"/>
            <p:cNvSpPr>
              <a:spLocks noChangeShapeType="1"/>
            </p:cNvSpPr>
            <p:nvPr/>
          </p:nvSpPr>
          <p:spPr bwMode="auto">
            <a:xfrm>
              <a:off x="4343400" y="5410200"/>
              <a:ext cx="411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Line 6"/>
            <p:cNvSpPr>
              <a:spLocks noChangeShapeType="1"/>
            </p:cNvSpPr>
            <p:nvPr/>
          </p:nvSpPr>
          <p:spPr bwMode="auto">
            <a:xfrm>
              <a:off x="6858000" y="2971800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25146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b="1">
                <a:solidFill>
                  <a:schemeClr val="bg1"/>
                </a:solidFill>
              </a:rPr>
              <a:t>It is where the Equator and the Prime Meridian meet.</a:t>
            </a:r>
          </a:p>
          <a:p>
            <a:pPr lvl="1"/>
            <a:endParaRPr lang="en-US" b="1">
              <a:solidFill>
                <a:schemeClr val="bg1"/>
              </a:solidFill>
            </a:endParaRPr>
          </a:p>
          <a:p>
            <a:pPr lvl="1"/>
            <a:r>
              <a:rPr lang="en-US" b="1">
                <a:solidFill>
                  <a:schemeClr val="bg1"/>
                </a:solidFill>
              </a:rPr>
              <a:t>It is off the western coast 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of Africa in the Atlantic Ocean.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828800"/>
            <a:ext cx="3505200" cy="2590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Let each of the four quarters then be designated by North or South </a:t>
            </a:r>
            <a:r>
              <a:rPr lang="en-US" b="1" u="sng" smtClean="0">
                <a:solidFill>
                  <a:srgbClr val="0000FF"/>
                </a:solidFill>
              </a:rPr>
              <a:t>and</a:t>
            </a:r>
            <a:r>
              <a:rPr lang="en-US" smtClean="0">
                <a:solidFill>
                  <a:srgbClr val="0000FF"/>
                </a:solidFill>
              </a:rPr>
              <a:t> East or West.</a:t>
            </a:r>
          </a:p>
        </p:txBody>
      </p:sp>
      <p:graphicFrame>
        <p:nvGraphicFramePr>
          <p:cNvPr id="2969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828800"/>
          <a:ext cx="432435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Document" r:id="rId4" imgW="3124200" imgH="1821180" progId="Word.Document.8">
                  <p:embed/>
                </p:oleObj>
              </mc:Choice>
              <mc:Fallback>
                <p:oleObj name="Document" r:id="rId4" imgW="3124200" imgH="182118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432435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2438400" y="1295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2438400" y="4419600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4876800" y="2819400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0" y="2895600"/>
            <a:ext cx="568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1905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The </a:t>
            </a:r>
            <a:r>
              <a:rPr lang="en-US" sz="2800" b="1" u="sng" smtClean="0">
                <a:solidFill>
                  <a:srgbClr val="0000FF"/>
                </a:solidFill>
              </a:rPr>
              <a:t>N</a:t>
            </a:r>
            <a:r>
              <a:rPr lang="en-US" sz="2800" smtClean="0">
                <a:solidFill>
                  <a:srgbClr val="0000FF"/>
                </a:solidFill>
              </a:rPr>
              <a:t> tells us we’re north of the Equator. </a:t>
            </a:r>
            <a:r>
              <a:rPr lang="en-US" sz="2800" smtClean="0">
                <a:solidFill>
                  <a:srgbClr val="FF0000"/>
                </a:solidFill>
              </a:rPr>
              <a:t>The </a:t>
            </a:r>
            <a:r>
              <a:rPr lang="en-US" sz="2800" b="1" u="sng" smtClean="0">
                <a:solidFill>
                  <a:srgbClr val="FF0000"/>
                </a:solidFill>
              </a:rPr>
              <a:t>S</a:t>
            </a:r>
            <a:r>
              <a:rPr lang="en-US" sz="2800" smtClean="0">
                <a:solidFill>
                  <a:srgbClr val="FF0000"/>
                </a:solidFill>
              </a:rPr>
              <a:t> tells us we’re south of the Equator.</a:t>
            </a:r>
            <a:endParaRPr lang="en-US" sz="2800" smtClean="0">
              <a:solidFill>
                <a:srgbClr val="0000FF"/>
              </a:solidFill>
            </a:endParaRPr>
          </a:p>
        </p:txBody>
      </p:sp>
      <p:graphicFrame>
        <p:nvGraphicFramePr>
          <p:cNvPr id="30723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Document" r:id="rId4" imgW="3124200" imgH="1821180" progId="Word.Document.8">
                  <p:embed/>
                </p:oleObj>
              </mc:Choice>
              <mc:Fallback>
                <p:oleObj name="Document" r:id="rId4" imgW="3124200" imgH="18211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38100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609600" y="1600200"/>
            <a:ext cx="1295400" cy="685800"/>
          </a:xfrm>
          <a:prstGeom prst="wedgeRoundRectCallout">
            <a:avLst>
              <a:gd name="adj1" fmla="val 20833"/>
              <a:gd name="adj2" fmla="val 18287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(N, W)</a:t>
            </a:r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2971800" y="1600200"/>
            <a:ext cx="1447800" cy="685800"/>
          </a:xfrm>
          <a:prstGeom prst="wedgeRoundRectCallout">
            <a:avLst>
              <a:gd name="adj1" fmla="val -22259"/>
              <a:gd name="adj2" fmla="val 157176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(N, E)</a:t>
            </a: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685800" y="4953000"/>
            <a:ext cx="1524000" cy="762000"/>
          </a:xfrm>
          <a:prstGeom prst="wedgeRoundRectCallout">
            <a:avLst>
              <a:gd name="adj1" fmla="val 15208"/>
              <a:gd name="adj2" fmla="val -1841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(S, W)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727" name="AutoShape 10"/>
          <p:cNvSpPr>
            <a:spLocks noChangeArrowheads="1"/>
          </p:cNvSpPr>
          <p:nvPr/>
        </p:nvSpPr>
        <p:spPr bwMode="auto">
          <a:xfrm>
            <a:off x="2743200" y="4953000"/>
            <a:ext cx="1600200" cy="762000"/>
          </a:xfrm>
          <a:prstGeom prst="wedgeRoundRectCallout">
            <a:avLst>
              <a:gd name="adj1" fmla="val -17958"/>
              <a:gd name="adj2" fmla="val -18854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(S, E)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PRACTICE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724400" y="3962400"/>
            <a:ext cx="4495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99915"/>
                </a:solidFill>
              </a:rPr>
              <a:t>The </a:t>
            </a:r>
            <a:r>
              <a:rPr lang="en-US" sz="2800" b="1" u="sng">
                <a:solidFill>
                  <a:srgbClr val="399915"/>
                </a:solidFill>
              </a:rPr>
              <a:t>E</a:t>
            </a:r>
            <a:r>
              <a:rPr lang="en-US" sz="2800">
                <a:solidFill>
                  <a:srgbClr val="399915"/>
                </a:solidFill>
              </a:rPr>
              <a:t> tells us that we’re east of the Prime Meridian. </a:t>
            </a:r>
            <a:r>
              <a:rPr lang="en-US" sz="2800">
                <a:solidFill>
                  <a:srgbClr val="AD0E08"/>
                </a:solidFill>
              </a:rPr>
              <a:t>The </a:t>
            </a:r>
            <a:r>
              <a:rPr lang="en-US" sz="2800" b="1" u="sng">
                <a:solidFill>
                  <a:srgbClr val="AD0E08"/>
                </a:solidFill>
              </a:rPr>
              <a:t>W</a:t>
            </a:r>
            <a:r>
              <a:rPr lang="en-US" sz="2800">
                <a:solidFill>
                  <a:srgbClr val="AD0E08"/>
                </a:solidFill>
              </a:rPr>
              <a:t> tells us that we’re west of the Prime Meridian.</a:t>
            </a:r>
          </a:p>
        </p:txBody>
      </p:sp>
      <p:grpSp>
        <p:nvGrpSpPr>
          <p:cNvPr id="23" name="SMARTInkShape-Group10"/>
          <p:cNvGrpSpPr/>
          <p:nvPr/>
        </p:nvGrpSpPr>
        <p:grpSpPr>
          <a:xfrm>
            <a:off x="4348758" y="3420075"/>
            <a:ext cx="401837" cy="276817"/>
            <a:chOff x="4348758" y="3420075"/>
            <a:chExt cx="401837" cy="276817"/>
          </a:xfrm>
        </p:grpSpPr>
        <p:sp>
          <p:nvSpPr>
            <p:cNvPr id="17" name="SMARTInkShape-19"/>
            <p:cNvSpPr/>
            <p:nvPr/>
          </p:nvSpPr>
          <p:spPr>
            <a:xfrm>
              <a:off x="4375547" y="3446859"/>
              <a:ext cx="26790" cy="196455"/>
            </a:xfrm>
            <a:custGeom>
              <a:avLst/>
              <a:gdLst/>
              <a:ahLst/>
              <a:cxnLst/>
              <a:rect l="0" t="0" r="0" b="0"/>
              <a:pathLst>
                <a:path w="26790" h="196455">
                  <a:moveTo>
                    <a:pt x="26789" y="0"/>
                  </a:moveTo>
                  <a:lnTo>
                    <a:pt x="19100" y="7689"/>
                  </a:lnTo>
                  <a:lnTo>
                    <a:pt x="18227" y="13303"/>
                  </a:lnTo>
                  <a:lnTo>
                    <a:pt x="17860" y="56558"/>
                  </a:lnTo>
                  <a:lnTo>
                    <a:pt x="17859" y="101095"/>
                  </a:lnTo>
                  <a:lnTo>
                    <a:pt x="17859" y="142875"/>
                  </a:lnTo>
                  <a:lnTo>
                    <a:pt x="17859" y="145852"/>
                  </a:lnTo>
                  <a:lnTo>
                    <a:pt x="15214" y="151805"/>
                  </a:lnTo>
                  <a:lnTo>
                    <a:pt x="11722" y="157758"/>
                  </a:lnTo>
                  <a:lnTo>
                    <a:pt x="9298" y="167901"/>
                  </a:lnTo>
                  <a:lnTo>
                    <a:pt x="8962" y="177198"/>
                  </a:lnTo>
                  <a:lnTo>
                    <a:pt x="368" y="187120"/>
                  </a:lnTo>
                  <a:lnTo>
                    <a:pt x="0" y="1964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"/>
            <p:cNvSpPr/>
            <p:nvPr/>
          </p:nvSpPr>
          <p:spPr>
            <a:xfrm>
              <a:off x="4384477" y="3420075"/>
              <a:ext cx="160735" cy="44645"/>
            </a:xfrm>
            <a:custGeom>
              <a:avLst/>
              <a:gdLst/>
              <a:ahLst/>
              <a:cxnLst/>
              <a:rect l="0" t="0" r="0" b="0"/>
              <a:pathLst>
                <a:path w="160735" h="44645">
                  <a:moveTo>
                    <a:pt x="0" y="44644"/>
                  </a:moveTo>
                  <a:lnTo>
                    <a:pt x="0" y="19573"/>
                  </a:lnTo>
                  <a:lnTo>
                    <a:pt x="13302" y="4597"/>
                  </a:lnTo>
                  <a:lnTo>
                    <a:pt x="18479" y="2041"/>
                  </a:lnTo>
                  <a:lnTo>
                    <a:pt x="42840" y="175"/>
                  </a:lnTo>
                  <a:lnTo>
                    <a:pt x="86836" y="0"/>
                  </a:lnTo>
                  <a:lnTo>
                    <a:pt x="95148" y="989"/>
                  </a:lnTo>
                  <a:lnTo>
                    <a:pt x="121115" y="8098"/>
                  </a:lnTo>
                  <a:lnTo>
                    <a:pt x="140809" y="9844"/>
                  </a:lnTo>
                  <a:lnTo>
                    <a:pt x="160734" y="178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"/>
            <p:cNvSpPr/>
            <p:nvPr/>
          </p:nvSpPr>
          <p:spPr>
            <a:xfrm>
              <a:off x="4384477" y="3509367"/>
              <a:ext cx="80368" cy="26790"/>
            </a:xfrm>
            <a:custGeom>
              <a:avLst/>
              <a:gdLst/>
              <a:ahLst/>
              <a:cxnLst/>
              <a:rect l="0" t="0" r="0" b="0"/>
              <a:pathLst>
                <a:path w="80368" h="26790">
                  <a:moveTo>
                    <a:pt x="0" y="0"/>
                  </a:moveTo>
                  <a:lnTo>
                    <a:pt x="4740" y="4741"/>
                  </a:lnTo>
                  <a:lnTo>
                    <a:pt x="9713" y="7068"/>
                  </a:lnTo>
                  <a:lnTo>
                    <a:pt x="23915" y="9677"/>
                  </a:lnTo>
                  <a:lnTo>
                    <a:pt x="33765" y="14994"/>
                  </a:lnTo>
                  <a:lnTo>
                    <a:pt x="47817" y="18003"/>
                  </a:lnTo>
                  <a:lnTo>
                    <a:pt x="59698" y="23745"/>
                  </a:lnTo>
                  <a:lnTo>
                    <a:pt x="80367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"/>
            <p:cNvSpPr/>
            <p:nvPr/>
          </p:nvSpPr>
          <p:spPr>
            <a:xfrm>
              <a:off x="4348758" y="3554016"/>
              <a:ext cx="205384" cy="142876"/>
            </a:xfrm>
            <a:custGeom>
              <a:avLst/>
              <a:gdLst/>
              <a:ahLst/>
              <a:cxnLst/>
              <a:rect l="0" t="0" r="0" b="0"/>
              <a:pathLst>
                <a:path w="205384" h="142876">
                  <a:moveTo>
                    <a:pt x="0" y="0"/>
                  </a:moveTo>
                  <a:lnTo>
                    <a:pt x="0" y="12428"/>
                  </a:lnTo>
                  <a:lnTo>
                    <a:pt x="2645" y="18091"/>
                  </a:lnTo>
                  <a:lnTo>
                    <a:pt x="6137" y="23915"/>
                  </a:lnTo>
                  <a:lnTo>
                    <a:pt x="9094" y="32772"/>
                  </a:lnTo>
                  <a:lnTo>
                    <a:pt x="21249" y="47629"/>
                  </a:lnTo>
                  <a:lnTo>
                    <a:pt x="60938" y="74414"/>
                  </a:lnTo>
                  <a:lnTo>
                    <a:pt x="101285" y="100394"/>
                  </a:lnTo>
                  <a:lnTo>
                    <a:pt x="145689" y="121219"/>
                  </a:lnTo>
                  <a:lnTo>
                    <a:pt x="156827" y="124883"/>
                  </a:lnTo>
                  <a:lnTo>
                    <a:pt x="166412" y="130819"/>
                  </a:lnTo>
                  <a:lnTo>
                    <a:pt x="175535" y="134011"/>
                  </a:lnTo>
                  <a:lnTo>
                    <a:pt x="185515" y="139807"/>
                  </a:lnTo>
                  <a:lnTo>
                    <a:pt x="205383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"/>
            <p:cNvSpPr/>
            <p:nvPr/>
          </p:nvSpPr>
          <p:spPr>
            <a:xfrm>
              <a:off x="4536320" y="3455789"/>
              <a:ext cx="160686" cy="183412"/>
            </a:xfrm>
            <a:custGeom>
              <a:avLst/>
              <a:gdLst/>
              <a:ahLst/>
              <a:cxnLst/>
              <a:rect l="0" t="0" r="0" b="0"/>
              <a:pathLst>
                <a:path w="160686" h="183412">
                  <a:moveTo>
                    <a:pt x="142836" y="0"/>
                  </a:moveTo>
                  <a:lnTo>
                    <a:pt x="112925" y="0"/>
                  </a:lnTo>
                  <a:lnTo>
                    <a:pt x="107053" y="2646"/>
                  </a:lnTo>
                  <a:lnTo>
                    <a:pt x="101136" y="6137"/>
                  </a:lnTo>
                  <a:lnTo>
                    <a:pt x="92226" y="9094"/>
                  </a:lnTo>
                  <a:lnTo>
                    <a:pt x="73382" y="23096"/>
                  </a:lnTo>
                  <a:lnTo>
                    <a:pt x="63681" y="25148"/>
                  </a:lnTo>
                  <a:lnTo>
                    <a:pt x="59308" y="27679"/>
                  </a:lnTo>
                  <a:lnTo>
                    <a:pt x="19066" y="70149"/>
                  </a:lnTo>
                  <a:lnTo>
                    <a:pt x="13413" y="78472"/>
                  </a:lnTo>
                  <a:lnTo>
                    <a:pt x="7585" y="88735"/>
                  </a:lnTo>
                  <a:lnTo>
                    <a:pt x="3349" y="95000"/>
                  </a:lnTo>
                  <a:lnTo>
                    <a:pt x="1467" y="101092"/>
                  </a:lnTo>
                  <a:lnTo>
                    <a:pt x="0" y="136551"/>
                  </a:lnTo>
                  <a:lnTo>
                    <a:pt x="1972" y="139651"/>
                  </a:lnTo>
                  <a:lnTo>
                    <a:pt x="23297" y="156744"/>
                  </a:lnTo>
                  <a:lnTo>
                    <a:pt x="35586" y="162592"/>
                  </a:lnTo>
                  <a:lnTo>
                    <a:pt x="47568" y="173007"/>
                  </a:lnTo>
                  <a:lnTo>
                    <a:pt x="56177" y="176111"/>
                  </a:lnTo>
                  <a:lnTo>
                    <a:pt x="65625" y="178483"/>
                  </a:lnTo>
                  <a:lnTo>
                    <a:pt x="73132" y="182844"/>
                  </a:lnTo>
                  <a:lnTo>
                    <a:pt x="77515" y="183411"/>
                  </a:lnTo>
                  <a:lnTo>
                    <a:pt x="118941" y="177766"/>
                  </a:lnTo>
                  <a:lnTo>
                    <a:pt x="142658" y="167579"/>
                  </a:lnTo>
                  <a:lnTo>
                    <a:pt x="155973" y="156394"/>
                  </a:lnTo>
                  <a:lnTo>
                    <a:pt x="158597" y="151199"/>
                  </a:lnTo>
                  <a:lnTo>
                    <a:pt x="160512" y="133892"/>
                  </a:lnTo>
                  <a:lnTo>
                    <a:pt x="160685" y="113106"/>
                  </a:lnTo>
                  <a:lnTo>
                    <a:pt x="158045" y="107155"/>
                  </a:lnTo>
                  <a:lnTo>
                    <a:pt x="136484" y="80367"/>
                  </a:lnTo>
                  <a:lnTo>
                    <a:pt x="134060" y="74414"/>
                  </a:lnTo>
                  <a:lnTo>
                    <a:pt x="100819" y="35719"/>
                  </a:lnTo>
                  <a:lnTo>
                    <a:pt x="99942" y="32742"/>
                  </a:lnTo>
                  <a:lnTo>
                    <a:pt x="98365" y="30758"/>
                  </a:lnTo>
                  <a:lnTo>
                    <a:pt x="92397" y="26973"/>
                  </a:lnTo>
                  <a:lnTo>
                    <a:pt x="90653" y="22572"/>
                  </a:lnTo>
                  <a:lnTo>
                    <a:pt x="89196" y="21001"/>
                  </a:lnTo>
                  <a:lnTo>
                    <a:pt x="84931" y="19255"/>
                  </a:lnTo>
                  <a:lnTo>
                    <a:pt x="83397" y="17798"/>
                  </a:lnTo>
                  <a:lnTo>
                    <a:pt x="81692" y="13533"/>
                  </a:lnTo>
                  <a:lnTo>
                    <a:pt x="8032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"/>
            <p:cNvSpPr/>
            <p:nvPr/>
          </p:nvSpPr>
          <p:spPr>
            <a:xfrm>
              <a:off x="4607719" y="3518297"/>
              <a:ext cx="142876" cy="133946"/>
            </a:xfrm>
            <a:custGeom>
              <a:avLst/>
              <a:gdLst/>
              <a:ahLst/>
              <a:cxnLst/>
              <a:rect l="0" t="0" r="0" b="0"/>
              <a:pathLst>
                <a:path w="142876" h="133946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18091" y="18479"/>
                  </a:lnTo>
                  <a:lnTo>
                    <a:pt x="38385" y="35773"/>
                  </a:lnTo>
                  <a:lnTo>
                    <a:pt x="59698" y="51601"/>
                  </a:lnTo>
                  <a:lnTo>
                    <a:pt x="104078" y="92212"/>
                  </a:lnTo>
                  <a:lnTo>
                    <a:pt x="125583" y="111848"/>
                  </a:lnTo>
                  <a:lnTo>
                    <a:pt x="142875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1"/>
          <p:cNvGrpSpPr/>
          <p:nvPr/>
        </p:nvGrpSpPr>
        <p:grpSpPr>
          <a:xfrm>
            <a:off x="2250291" y="2045021"/>
            <a:ext cx="348249" cy="285627"/>
            <a:chOff x="2250291" y="2045021"/>
            <a:chExt cx="348249" cy="285627"/>
          </a:xfrm>
        </p:grpSpPr>
        <p:sp>
          <p:nvSpPr>
            <p:cNvPr id="24" name="SMARTInkShape-25"/>
            <p:cNvSpPr/>
            <p:nvPr/>
          </p:nvSpPr>
          <p:spPr>
            <a:xfrm>
              <a:off x="2250291" y="2045021"/>
              <a:ext cx="159035" cy="285627"/>
            </a:xfrm>
            <a:custGeom>
              <a:avLst/>
              <a:gdLst/>
              <a:ahLst/>
              <a:cxnLst/>
              <a:rect l="0" t="0" r="0" b="0"/>
              <a:pathLst>
                <a:path w="159035" h="285627">
                  <a:moveTo>
                    <a:pt x="35709" y="80245"/>
                  </a:moveTo>
                  <a:lnTo>
                    <a:pt x="35709" y="93883"/>
                  </a:lnTo>
                  <a:lnTo>
                    <a:pt x="36701" y="95290"/>
                  </a:lnTo>
                  <a:lnTo>
                    <a:pt x="38355" y="96228"/>
                  </a:lnTo>
                  <a:lnTo>
                    <a:pt x="43397" y="97733"/>
                  </a:lnTo>
                  <a:lnTo>
                    <a:pt x="44087" y="100585"/>
                  </a:lnTo>
                  <a:lnTo>
                    <a:pt x="44638" y="142758"/>
                  </a:lnTo>
                  <a:lnTo>
                    <a:pt x="43647" y="175660"/>
                  </a:lnTo>
                  <a:lnTo>
                    <a:pt x="36950" y="197957"/>
                  </a:lnTo>
                  <a:lnTo>
                    <a:pt x="35741" y="242311"/>
                  </a:lnTo>
                  <a:lnTo>
                    <a:pt x="35709" y="285626"/>
                  </a:lnTo>
                  <a:lnTo>
                    <a:pt x="35709" y="280887"/>
                  </a:lnTo>
                  <a:lnTo>
                    <a:pt x="33063" y="275914"/>
                  </a:lnTo>
                  <a:lnTo>
                    <a:pt x="29572" y="270396"/>
                  </a:lnTo>
                  <a:lnTo>
                    <a:pt x="27607" y="260719"/>
                  </a:lnTo>
                  <a:lnTo>
                    <a:pt x="25860" y="234852"/>
                  </a:lnTo>
                  <a:lnTo>
                    <a:pt x="19100" y="212563"/>
                  </a:lnTo>
                  <a:lnTo>
                    <a:pt x="15253" y="169362"/>
                  </a:lnTo>
                  <a:lnTo>
                    <a:pt x="10171" y="150434"/>
                  </a:lnTo>
                  <a:lnTo>
                    <a:pt x="6439" y="124337"/>
                  </a:lnTo>
                  <a:lnTo>
                    <a:pt x="1264" y="105711"/>
                  </a:lnTo>
                  <a:lnTo>
                    <a:pt x="23" y="64009"/>
                  </a:lnTo>
                  <a:lnTo>
                    <a:pt x="0" y="51842"/>
                  </a:lnTo>
                  <a:lnTo>
                    <a:pt x="2640" y="45132"/>
                  </a:lnTo>
                  <a:lnTo>
                    <a:pt x="6129" y="38842"/>
                  </a:lnTo>
                  <a:lnTo>
                    <a:pt x="9085" y="29723"/>
                  </a:lnTo>
                  <a:lnTo>
                    <a:pt x="13293" y="23725"/>
                  </a:lnTo>
                  <a:lnTo>
                    <a:pt x="25980" y="14771"/>
                  </a:lnTo>
                  <a:lnTo>
                    <a:pt x="56067" y="1972"/>
                  </a:lnTo>
                  <a:lnTo>
                    <a:pt x="90646" y="0"/>
                  </a:lnTo>
                  <a:lnTo>
                    <a:pt x="132313" y="13183"/>
                  </a:lnTo>
                  <a:lnTo>
                    <a:pt x="141773" y="17829"/>
                  </a:lnTo>
                  <a:lnTo>
                    <a:pt x="155020" y="30047"/>
                  </a:lnTo>
                  <a:lnTo>
                    <a:pt x="158189" y="35776"/>
                  </a:lnTo>
                  <a:lnTo>
                    <a:pt x="159034" y="38693"/>
                  </a:lnTo>
                  <a:lnTo>
                    <a:pt x="158606" y="40637"/>
                  </a:lnTo>
                  <a:lnTo>
                    <a:pt x="157328" y="41933"/>
                  </a:lnTo>
                  <a:lnTo>
                    <a:pt x="155483" y="42797"/>
                  </a:lnTo>
                  <a:lnTo>
                    <a:pt x="154254" y="44366"/>
                  </a:lnTo>
                  <a:lnTo>
                    <a:pt x="151531" y="51313"/>
                  </a:lnTo>
                  <a:lnTo>
                    <a:pt x="145874" y="59656"/>
                  </a:lnTo>
                  <a:lnTo>
                    <a:pt x="144202" y="65472"/>
                  </a:lnTo>
                  <a:lnTo>
                    <a:pt x="142764" y="67419"/>
                  </a:lnTo>
                  <a:lnTo>
                    <a:pt x="140814" y="68718"/>
                  </a:lnTo>
                  <a:lnTo>
                    <a:pt x="136000" y="71153"/>
                  </a:lnTo>
                  <a:lnTo>
                    <a:pt x="108324" y="92261"/>
                  </a:lnTo>
                  <a:lnTo>
                    <a:pt x="86675" y="102331"/>
                  </a:lnTo>
                  <a:lnTo>
                    <a:pt x="74476" y="112242"/>
                  </a:lnTo>
                  <a:lnTo>
                    <a:pt x="62512" y="117874"/>
                  </a:lnTo>
                  <a:lnTo>
                    <a:pt x="37858" y="139633"/>
                  </a:lnTo>
                  <a:lnTo>
                    <a:pt x="26779" y="1427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"/>
            <p:cNvSpPr/>
            <p:nvPr/>
          </p:nvSpPr>
          <p:spPr>
            <a:xfrm>
              <a:off x="2428875" y="2107529"/>
              <a:ext cx="169665" cy="151673"/>
            </a:xfrm>
            <a:custGeom>
              <a:avLst/>
              <a:gdLst/>
              <a:ahLst/>
              <a:cxnLst/>
              <a:rect l="0" t="0" r="0" b="0"/>
              <a:pathLst>
                <a:path w="169665" h="151673">
                  <a:moveTo>
                    <a:pt x="0" y="26666"/>
                  </a:moveTo>
                  <a:lnTo>
                    <a:pt x="4741" y="26666"/>
                  </a:lnTo>
                  <a:lnTo>
                    <a:pt x="6137" y="27659"/>
                  </a:lnTo>
                  <a:lnTo>
                    <a:pt x="7068" y="29312"/>
                  </a:lnTo>
                  <a:lnTo>
                    <a:pt x="9677" y="41898"/>
                  </a:lnTo>
                  <a:lnTo>
                    <a:pt x="14994" y="50582"/>
                  </a:lnTo>
                  <a:lnTo>
                    <a:pt x="17010" y="60431"/>
                  </a:lnTo>
                  <a:lnTo>
                    <a:pt x="17845" y="105009"/>
                  </a:lnTo>
                  <a:lnTo>
                    <a:pt x="17859" y="136764"/>
                  </a:lnTo>
                  <a:lnTo>
                    <a:pt x="16867" y="138760"/>
                  </a:lnTo>
                  <a:lnTo>
                    <a:pt x="15214" y="140091"/>
                  </a:lnTo>
                  <a:lnTo>
                    <a:pt x="10171" y="142227"/>
                  </a:lnTo>
                  <a:lnTo>
                    <a:pt x="9481" y="145165"/>
                  </a:lnTo>
                  <a:lnTo>
                    <a:pt x="8930" y="151672"/>
                  </a:lnTo>
                  <a:lnTo>
                    <a:pt x="8930" y="143992"/>
                  </a:lnTo>
                  <a:lnTo>
                    <a:pt x="16618" y="122744"/>
                  </a:lnTo>
                  <a:lnTo>
                    <a:pt x="18606" y="110173"/>
                  </a:lnTo>
                  <a:lnTo>
                    <a:pt x="32077" y="91173"/>
                  </a:lnTo>
                  <a:lnTo>
                    <a:pt x="37645" y="73179"/>
                  </a:lnTo>
                  <a:lnTo>
                    <a:pt x="70044" y="36995"/>
                  </a:lnTo>
                  <a:lnTo>
                    <a:pt x="79004" y="35719"/>
                  </a:lnTo>
                  <a:lnTo>
                    <a:pt x="79458" y="34686"/>
                  </a:lnTo>
                  <a:lnTo>
                    <a:pt x="80098" y="30476"/>
                  </a:lnTo>
                  <a:lnTo>
                    <a:pt x="80367" y="60743"/>
                  </a:lnTo>
                  <a:lnTo>
                    <a:pt x="79375" y="61291"/>
                  </a:lnTo>
                  <a:lnTo>
                    <a:pt x="75627" y="61899"/>
                  </a:lnTo>
                  <a:lnTo>
                    <a:pt x="74230" y="63053"/>
                  </a:lnTo>
                  <a:lnTo>
                    <a:pt x="71470" y="71202"/>
                  </a:lnTo>
                  <a:lnTo>
                    <a:pt x="84741" y="58009"/>
                  </a:lnTo>
                  <a:lnTo>
                    <a:pt x="89918" y="55479"/>
                  </a:lnTo>
                  <a:lnTo>
                    <a:pt x="92687" y="54805"/>
                  </a:lnTo>
                  <a:lnTo>
                    <a:pt x="94534" y="53363"/>
                  </a:lnTo>
                  <a:lnTo>
                    <a:pt x="128025" y="14750"/>
                  </a:lnTo>
                  <a:lnTo>
                    <a:pt x="133960" y="11448"/>
                  </a:lnTo>
                  <a:lnTo>
                    <a:pt x="139905" y="8989"/>
                  </a:lnTo>
                  <a:lnTo>
                    <a:pt x="148830" y="3018"/>
                  </a:lnTo>
                  <a:lnTo>
                    <a:pt x="158971" y="291"/>
                  </a:lnTo>
                  <a:lnTo>
                    <a:pt x="164952" y="0"/>
                  </a:lnTo>
                  <a:lnTo>
                    <a:pt x="166523" y="951"/>
                  </a:lnTo>
                  <a:lnTo>
                    <a:pt x="167570" y="2578"/>
                  </a:lnTo>
                  <a:lnTo>
                    <a:pt x="169044" y="9607"/>
                  </a:lnTo>
                  <a:lnTo>
                    <a:pt x="169663" y="53342"/>
                  </a:lnTo>
                  <a:lnTo>
                    <a:pt x="169664" y="95873"/>
                  </a:lnTo>
                  <a:lnTo>
                    <a:pt x="169664" y="1427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27"/>
          <p:cNvSpPr/>
          <p:nvPr/>
        </p:nvSpPr>
        <p:spPr>
          <a:xfrm>
            <a:off x="366117" y="3562945"/>
            <a:ext cx="3973312" cy="133947"/>
          </a:xfrm>
          <a:custGeom>
            <a:avLst/>
            <a:gdLst/>
            <a:ahLst/>
            <a:cxnLst/>
            <a:rect l="0" t="0" r="0" b="0"/>
            <a:pathLst>
              <a:path w="3973312" h="133947">
                <a:moveTo>
                  <a:pt x="3955852" y="17860"/>
                </a:moveTo>
                <a:lnTo>
                  <a:pt x="3955852" y="10171"/>
                </a:lnTo>
                <a:lnTo>
                  <a:pt x="3963540" y="16727"/>
                </a:lnTo>
                <a:lnTo>
                  <a:pt x="3973311" y="17830"/>
                </a:lnTo>
                <a:lnTo>
                  <a:pt x="3928701" y="17857"/>
                </a:lnTo>
                <a:lnTo>
                  <a:pt x="3884367" y="10792"/>
                </a:lnTo>
                <a:lnTo>
                  <a:pt x="3869510" y="8765"/>
                </a:lnTo>
                <a:lnTo>
                  <a:pt x="3865549" y="6836"/>
                </a:lnTo>
                <a:lnTo>
                  <a:pt x="3860154" y="3038"/>
                </a:lnTo>
                <a:lnTo>
                  <a:pt x="3851540" y="901"/>
                </a:lnTo>
                <a:lnTo>
                  <a:pt x="3807943" y="1"/>
                </a:lnTo>
                <a:lnTo>
                  <a:pt x="3765240" y="0"/>
                </a:lnTo>
                <a:lnTo>
                  <a:pt x="3720592" y="0"/>
                </a:lnTo>
                <a:lnTo>
                  <a:pt x="3716481" y="0"/>
                </a:lnTo>
                <a:lnTo>
                  <a:pt x="3707963" y="6137"/>
                </a:lnTo>
                <a:lnTo>
                  <a:pt x="3699620" y="8103"/>
                </a:lnTo>
                <a:lnTo>
                  <a:pt x="3674811" y="8920"/>
                </a:lnTo>
                <a:lnTo>
                  <a:pt x="3669549" y="11572"/>
                </a:lnTo>
                <a:lnTo>
                  <a:pt x="3663903" y="15065"/>
                </a:lnTo>
                <a:lnTo>
                  <a:pt x="3652194" y="17308"/>
                </a:lnTo>
                <a:lnTo>
                  <a:pt x="3649234" y="17491"/>
                </a:lnTo>
                <a:lnTo>
                  <a:pt x="3647260" y="18607"/>
                </a:lnTo>
                <a:lnTo>
                  <a:pt x="3645944" y="20342"/>
                </a:lnTo>
                <a:lnTo>
                  <a:pt x="3645067" y="22491"/>
                </a:lnTo>
                <a:lnTo>
                  <a:pt x="3643490" y="23924"/>
                </a:lnTo>
                <a:lnTo>
                  <a:pt x="3639092" y="25516"/>
                </a:lnTo>
                <a:lnTo>
                  <a:pt x="3604608" y="26779"/>
                </a:lnTo>
                <a:lnTo>
                  <a:pt x="3602626" y="27775"/>
                </a:lnTo>
                <a:lnTo>
                  <a:pt x="3601306" y="29431"/>
                </a:lnTo>
                <a:lnTo>
                  <a:pt x="3600425" y="31527"/>
                </a:lnTo>
                <a:lnTo>
                  <a:pt x="3598846" y="32925"/>
                </a:lnTo>
                <a:lnTo>
                  <a:pt x="3594446" y="34477"/>
                </a:lnTo>
                <a:lnTo>
                  <a:pt x="3565900" y="36690"/>
                </a:lnTo>
                <a:lnTo>
                  <a:pt x="3554012" y="42783"/>
                </a:lnTo>
                <a:lnTo>
                  <a:pt x="3530203" y="45568"/>
                </a:lnTo>
                <a:lnTo>
                  <a:pt x="3518297" y="51702"/>
                </a:lnTo>
                <a:lnTo>
                  <a:pt x="3494485" y="54497"/>
                </a:lnTo>
                <a:lnTo>
                  <a:pt x="3488531" y="58286"/>
                </a:lnTo>
                <a:lnTo>
                  <a:pt x="3447154" y="61952"/>
                </a:lnTo>
                <a:lnTo>
                  <a:pt x="3402683" y="62493"/>
                </a:lnTo>
                <a:lnTo>
                  <a:pt x="3359549" y="62508"/>
                </a:lnTo>
                <a:lnTo>
                  <a:pt x="3321097" y="62508"/>
                </a:lnTo>
                <a:lnTo>
                  <a:pt x="3279216" y="62508"/>
                </a:lnTo>
                <a:lnTo>
                  <a:pt x="3247560" y="62508"/>
                </a:lnTo>
                <a:lnTo>
                  <a:pt x="3207990" y="53823"/>
                </a:lnTo>
                <a:lnTo>
                  <a:pt x="3167131" y="53585"/>
                </a:lnTo>
                <a:lnTo>
                  <a:pt x="3149604" y="53579"/>
                </a:lnTo>
                <a:lnTo>
                  <a:pt x="3109122" y="45017"/>
                </a:lnTo>
                <a:lnTo>
                  <a:pt x="3065774" y="44655"/>
                </a:lnTo>
                <a:lnTo>
                  <a:pt x="3051062" y="43659"/>
                </a:lnTo>
                <a:lnTo>
                  <a:pt x="3034053" y="37581"/>
                </a:lnTo>
                <a:lnTo>
                  <a:pt x="2989830" y="35751"/>
                </a:lnTo>
                <a:lnTo>
                  <a:pt x="2948413" y="44282"/>
                </a:lnTo>
                <a:lnTo>
                  <a:pt x="2903849" y="44639"/>
                </a:lnTo>
                <a:lnTo>
                  <a:pt x="2860393" y="44649"/>
                </a:lnTo>
                <a:lnTo>
                  <a:pt x="2818890" y="44649"/>
                </a:lnTo>
                <a:lnTo>
                  <a:pt x="2775092" y="44649"/>
                </a:lnTo>
                <a:lnTo>
                  <a:pt x="2730869" y="44649"/>
                </a:lnTo>
                <a:lnTo>
                  <a:pt x="2689452" y="44649"/>
                </a:lnTo>
                <a:lnTo>
                  <a:pt x="2646079" y="44649"/>
                </a:lnTo>
                <a:lnTo>
                  <a:pt x="2604578" y="44649"/>
                </a:lnTo>
                <a:lnTo>
                  <a:pt x="2560568" y="44649"/>
                </a:lnTo>
                <a:lnTo>
                  <a:pt x="2533196" y="43657"/>
                </a:lnTo>
                <a:lnTo>
                  <a:pt x="2516142" y="37581"/>
                </a:lnTo>
                <a:lnTo>
                  <a:pt x="2471908" y="35751"/>
                </a:lnTo>
                <a:lnTo>
                  <a:pt x="2427543" y="35720"/>
                </a:lnTo>
                <a:lnTo>
                  <a:pt x="2385850" y="35719"/>
                </a:lnTo>
                <a:lnTo>
                  <a:pt x="2377342" y="33073"/>
                </a:lnTo>
                <a:lnTo>
                  <a:pt x="2370253" y="29582"/>
                </a:lnTo>
                <a:lnTo>
                  <a:pt x="2363795" y="28030"/>
                </a:lnTo>
                <a:lnTo>
                  <a:pt x="2345427" y="32179"/>
                </a:lnTo>
                <a:lnTo>
                  <a:pt x="2301815" y="26909"/>
                </a:lnTo>
                <a:lnTo>
                  <a:pt x="2257595" y="26791"/>
                </a:lnTo>
                <a:lnTo>
                  <a:pt x="2215130" y="26789"/>
                </a:lnTo>
                <a:lnTo>
                  <a:pt x="2181678" y="27782"/>
                </a:lnTo>
                <a:lnTo>
                  <a:pt x="2155933" y="34892"/>
                </a:lnTo>
                <a:lnTo>
                  <a:pt x="2114611" y="35709"/>
                </a:lnTo>
                <a:lnTo>
                  <a:pt x="2095610" y="35718"/>
                </a:lnTo>
                <a:lnTo>
                  <a:pt x="2056060" y="44403"/>
                </a:lnTo>
                <a:lnTo>
                  <a:pt x="2015245" y="44646"/>
                </a:lnTo>
                <a:lnTo>
                  <a:pt x="1973626" y="44649"/>
                </a:lnTo>
                <a:lnTo>
                  <a:pt x="1970594" y="44649"/>
                </a:lnTo>
                <a:lnTo>
                  <a:pt x="1931044" y="53333"/>
                </a:lnTo>
                <a:lnTo>
                  <a:pt x="1890229" y="53576"/>
                </a:lnTo>
                <a:lnTo>
                  <a:pt x="1848610" y="53578"/>
                </a:lnTo>
                <a:lnTo>
                  <a:pt x="1806029" y="53578"/>
                </a:lnTo>
                <a:lnTo>
                  <a:pt x="1774409" y="53578"/>
                </a:lnTo>
                <a:lnTo>
                  <a:pt x="1768246" y="56224"/>
                </a:lnTo>
                <a:lnTo>
                  <a:pt x="1762200" y="59715"/>
                </a:lnTo>
                <a:lnTo>
                  <a:pt x="1752225" y="61681"/>
                </a:lnTo>
                <a:lnTo>
                  <a:pt x="1712018" y="62494"/>
                </a:lnTo>
                <a:lnTo>
                  <a:pt x="1675917" y="62508"/>
                </a:lnTo>
                <a:lnTo>
                  <a:pt x="1657784" y="57363"/>
                </a:lnTo>
                <a:lnTo>
                  <a:pt x="1646873" y="59551"/>
                </a:lnTo>
                <a:lnTo>
                  <a:pt x="1640457" y="56894"/>
                </a:lnTo>
                <a:lnTo>
                  <a:pt x="1631652" y="57698"/>
                </a:lnTo>
                <a:lnTo>
                  <a:pt x="1611170" y="61875"/>
                </a:lnTo>
                <a:lnTo>
                  <a:pt x="1590809" y="62425"/>
                </a:lnTo>
                <a:lnTo>
                  <a:pt x="1582466" y="59825"/>
                </a:lnTo>
                <a:lnTo>
                  <a:pt x="1574459" y="56355"/>
                </a:lnTo>
                <a:lnTo>
                  <a:pt x="1533439" y="53626"/>
                </a:lnTo>
                <a:lnTo>
                  <a:pt x="1489635" y="53579"/>
                </a:lnTo>
                <a:lnTo>
                  <a:pt x="1447177" y="53578"/>
                </a:lnTo>
                <a:lnTo>
                  <a:pt x="1405189" y="53578"/>
                </a:lnTo>
                <a:lnTo>
                  <a:pt x="1364510" y="53578"/>
                </a:lnTo>
                <a:lnTo>
                  <a:pt x="1357866" y="56224"/>
                </a:lnTo>
                <a:lnTo>
                  <a:pt x="1354705" y="58319"/>
                </a:lnTo>
                <a:lnTo>
                  <a:pt x="1340775" y="61267"/>
                </a:lnTo>
                <a:lnTo>
                  <a:pt x="1301139" y="62494"/>
                </a:lnTo>
                <a:lnTo>
                  <a:pt x="1259135" y="62508"/>
                </a:lnTo>
                <a:lnTo>
                  <a:pt x="1216668" y="62508"/>
                </a:lnTo>
                <a:lnTo>
                  <a:pt x="1175854" y="62508"/>
                </a:lnTo>
                <a:lnTo>
                  <a:pt x="1134235" y="62508"/>
                </a:lnTo>
                <a:lnTo>
                  <a:pt x="1095746" y="62508"/>
                </a:lnTo>
                <a:lnTo>
                  <a:pt x="1089587" y="65154"/>
                </a:lnTo>
                <a:lnTo>
                  <a:pt x="1086555" y="67249"/>
                </a:lnTo>
                <a:lnTo>
                  <a:pt x="1072808" y="70197"/>
                </a:lnTo>
                <a:lnTo>
                  <a:pt x="1029913" y="71432"/>
                </a:lnTo>
                <a:lnTo>
                  <a:pt x="988035" y="71438"/>
                </a:lnTo>
                <a:lnTo>
                  <a:pt x="961539" y="71438"/>
                </a:lnTo>
                <a:lnTo>
                  <a:pt x="955525" y="74083"/>
                </a:lnTo>
                <a:lnTo>
                  <a:pt x="952532" y="76178"/>
                </a:lnTo>
                <a:lnTo>
                  <a:pt x="938840" y="79126"/>
                </a:lnTo>
                <a:lnTo>
                  <a:pt x="930554" y="77170"/>
                </a:lnTo>
                <a:lnTo>
                  <a:pt x="926955" y="75259"/>
                </a:lnTo>
                <a:lnTo>
                  <a:pt x="923564" y="74978"/>
                </a:lnTo>
                <a:lnTo>
                  <a:pt x="907961" y="79462"/>
                </a:lnTo>
                <a:lnTo>
                  <a:pt x="904948" y="78771"/>
                </a:lnTo>
                <a:lnTo>
                  <a:pt x="898954" y="75359"/>
                </a:lnTo>
                <a:lnTo>
                  <a:pt x="895967" y="75044"/>
                </a:lnTo>
                <a:lnTo>
                  <a:pt x="890002" y="77340"/>
                </a:lnTo>
                <a:lnTo>
                  <a:pt x="887022" y="77357"/>
                </a:lnTo>
                <a:lnTo>
                  <a:pt x="872134" y="72413"/>
                </a:lnTo>
                <a:lnTo>
                  <a:pt x="827594" y="71446"/>
                </a:lnTo>
                <a:lnTo>
                  <a:pt x="787026" y="71438"/>
                </a:lnTo>
                <a:lnTo>
                  <a:pt x="775148" y="71438"/>
                </a:lnTo>
                <a:lnTo>
                  <a:pt x="768505" y="68792"/>
                </a:lnTo>
                <a:lnTo>
                  <a:pt x="762245" y="65301"/>
                </a:lnTo>
                <a:lnTo>
                  <a:pt x="750142" y="63060"/>
                </a:lnTo>
                <a:lnTo>
                  <a:pt x="712641" y="62518"/>
                </a:lnTo>
                <a:lnTo>
                  <a:pt x="705998" y="59866"/>
                </a:lnTo>
                <a:lnTo>
                  <a:pt x="699738" y="56373"/>
                </a:lnTo>
                <a:lnTo>
                  <a:pt x="689643" y="54407"/>
                </a:lnTo>
                <a:lnTo>
                  <a:pt x="644995" y="53585"/>
                </a:lnTo>
                <a:lnTo>
                  <a:pt x="613543" y="53579"/>
                </a:lnTo>
                <a:lnTo>
                  <a:pt x="607384" y="50933"/>
                </a:lnTo>
                <a:lnTo>
                  <a:pt x="604352" y="48838"/>
                </a:lnTo>
                <a:lnTo>
                  <a:pt x="590605" y="45890"/>
                </a:lnTo>
                <a:lnTo>
                  <a:pt x="555698" y="43678"/>
                </a:lnTo>
                <a:lnTo>
                  <a:pt x="530662" y="36548"/>
                </a:lnTo>
                <a:lnTo>
                  <a:pt x="486014" y="35725"/>
                </a:lnTo>
                <a:lnTo>
                  <a:pt x="443885" y="35719"/>
                </a:lnTo>
                <a:lnTo>
                  <a:pt x="402392" y="35719"/>
                </a:lnTo>
                <a:lnTo>
                  <a:pt x="358403" y="35719"/>
                </a:lnTo>
                <a:lnTo>
                  <a:pt x="315537" y="35719"/>
                </a:lnTo>
                <a:lnTo>
                  <a:pt x="273844" y="35719"/>
                </a:lnTo>
                <a:lnTo>
                  <a:pt x="232172" y="35719"/>
                </a:lnTo>
                <a:lnTo>
                  <a:pt x="211336" y="35719"/>
                </a:lnTo>
                <a:lnTo>
                  <a:pt x="205383" y="38365"/>
                </a:lnTo>
                <a:lnTo>
                  <a:pt x="199430" y="41856"/>
                </a:lnTo>
                <a:lnTo>
                  <a:pt x="189288" y="44281"/>
                </a:lnTo>
                <a:lnTo>
                  <a:pt x="157381" y="44648"/>
                </a:lnTo>
                <a:lnTo>
                  <a:pt x="155522" y="45640"/>
                </a:lnTo>
                <a:lnTo>
                  <a:pt x="154283" y="47294"/>
                </a:lnTo>
                <a:lnTo>
                  <a:pt x="153457" y="49389"/>
                </a:lnTo>
                <a:lnTo>
                  <a:pt x="151914" y="50785"/>
                </a:lnTo>
                <a:lnTo>
                  <a:pt x="147554" y="52337"/>
                </a:lnTo>
                <a:lnTo>
                  <a:pt x="127143" y="54549"/>
                </a:lnTo>
                <a:lnTo>
                  <a:pt x="108543" y="70088"/>
                </a:lnTo>
                <a:lnTo>
                  <a:pt x="102827" y="71037"/>
                </a:lnTo>
                <a:lnTo>
                  <a:pt x="94849" y="71319"/>
                </a:lnTo>
                <a:lnTo>
                  <a:pt x="92998" y="72351"/>
                </a:lnTo>
                <a:lnTo>
                  <a:pt x="91765" y="74031"/>
                </a:lnTo>
                <a:lnTo>
                  <a:pt x="90942" y="76143"/>
                </a:lnTo>
                <a:lnTo>
                  <a:pt x="89402" y="77551"/>
                </a:lnTo>
                <a:lnTo>
                  <a:pt x="81753" y="79997"/>
                </a:lnTo>
                <a:lnTo>
                  <a:pt x="76038" y="80257"/>
                </a:lnTo>
                <a:lnTo>
                  <a:pt x="74504" y="81286"/>
                </a:lnTo>
                <a:lnTo>
                  <a:pt x="73482" y="82964"/>
                </a:lnTo>
                <a:lnTo>
                  <a:pt x="72801" y="85075"/>
                </a:lnTo>
                <a:lnTo>
                  <a:pt x="71354" y="86483"/>
                </a:lnTo>
                <a:lnTo>
                  <a:pt x="67101" y="88046"/>
                </a:lnTo>
                <a:lnTo>
                  <a:pt x="65570" y="89455"/>
                </a:lnTo>
                <a:lnTo>
                  <a:pt x="63869" y="93667"/>
                </a:lnTo>
                <a:lnTo>
                  <a:pt x="62423" y="95187"/>
                </a:lnTo>
                <a:lnTo>
                  <a:pt x="53493" y="98952"/>
                </a:lnTo>
                <a:lnTo>
                  <a:pt x="46009" y="105880"/>
                </a:lnTo>
                <a:lnTo>
                  <a:pt x="40311" y="106778"/>
                </a:lnTo>
                <a:lnTo>
                  <a:pt x="38781" y="107897"/>
                </a:lnTo>
                <a:lnTo>
                  <a:pt x="37760" y="109634"/>
                </a:lnTo>
                <a:lnTo>
                  <a:pt x="37080" y="111785"/>
                </a:lnTo>
                <a:lnTo>
                  <a:pt x="35634" y="113219"/>
                </a:lnTo>
                <a:lnTo>
                  <a:pt x="31382" y="114812"/>
                </a:lnTo>
                <a:lnTo>
                  <a:pt x="29851" y="116229"/>
                </a:lnTo>
                <a:lnTo>
                  <a:pt x="28150" y="120449"/>
                </a:lnTo>
                <a:lnTo>
                  <a:pt x="26704" y="121971"/>
                </a:lnTo>
                <a:lnTo>
                  <a:pt x="9034" y="133039"/>
                </a:lnTo>
                <a:lnTo>
                  <a:pt x="0" y="133946"/>
                </a:lnTo>
              </a:path>
            </a:pathLst>
          </a:custGeom>
          <a:ln w="19050">
            <a:solidFill>
              <a:srgbClr val="FF0000"/>
            </a:solidFill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Shape-28"/>
          <p:cNvSpPr/>
          <p:nvPr/>
        </p:nvSpPr>
        <p:spPr>
          <a:xfrm>
            <a:off x="2437805" y="2348508"/>
            <a:ext cx="35719" cy="2714626"/>
          </a:xfrm>
          <a:custGeom>
            <a:avLst/>
            <a:gdLst/>
            <a:ahLst/>
            <a:cxnLst/>
            <a:rect l="0" t="0" r="0" b="0"/>
            <a:pathLst>
              <a:path w="35719" h="2714626">
                <a:moveTo>
                  <a:pt x="26789" y="0"/>
                </a:moveTo>
                <a:lnTo>
                  <a:pt x="17862" y="0"/>
                </a:lnTo>
                <a:lnTo>
                  <a:pt x="26786" y="8927"/>
                </a:lnTo>
                <a:lnTo>
                  <a:pt x="26789" y="22567"/>
                </a:lnTo>
                <a:lnTo>
                  <a:pt x="25797" y="23975"/>
                </a:lnTo>
                <a:lnTo>
                  <a:pt x="24143" y="24913"/>
                </a:lnTo>
                <a:lnTo>
                  <a:pt x="18227" y="26679"/>
                </a:lnTo>
                <a:lnTo>
                  <a:pt x="17859" y="70186"/>
                </a:lnTo>
                <a:lnTo>
                  <a:pt x="17859" y="88020"/>
                </a:lnTo>
                <a:lnTo>
                  <a:pt x="16867" y="88446"/>
                </a:lnTo>
                <a:lnTo>
                  <a:pt x="13119" y="88918"/>
                </a:lnTo>
                <a:lnTo>
                  <a:pt x="11722" y="90037"/>
                </a:lnTo>
                <a:lnTo>
                  <a:pt x="9297" y="96952"/>
                </a:lnTo>
                <a:lnTo>
                  <a:pt x="8930" y="123731"/>
                </a:lnTo>
                <a:lnTo>
                  <a:pt x="9922" y="124159"/>
                </a:lnTo>
                <a:lnTo>
                  <a:pt x="13670" y="124635"/>
                </a:lnTo>
                <a:lnTo>
                  <a:pt x="15066" y="125754"/>
                </a:lnTo>
                <a:lnTo>
                  <a:pt x="17491" y="132670"/>
                </a:lnTo>
                <a:lnTo>
                  <a:pt x="17859" y="174285"/>
                </a:lnTo>
                <a:lnTo>
                  <a:pt x="18851" y="175722"/>
                </a:lnTo>
                <a:lnTo>
                  <a:pt x="20505" y="176679"/>
                </a:lnTo>
                <a:lnTo>
                  <a:pt x="22599" y="177317"/>
                </a:lnTo>
                <a:lnTo>
                  <a:pt x="23996" y="178735"/>
                </a:lnTo>
                <a:lnTo>
                  <a:pt x="26680" y="187122"/>
                </a:lnTo>
                <a:lnTo>
                  <a:pt x="26789" y="230895"/>
                </a:lnTo>
                <a:lnTo>
                  <a:pt x="26789" y="275459"/>
                </a:lnTo>
                <a:lnTo>
                  <a:pt x="26789" y="320108"/>
                </a:lnTo>
                <a:lnTo>
                  <a:pt x="26789" y="364754"/>
                </a:lnTo>
                <a:lnTo>
                  <a:pt x="26789" y="409380"/>
                </a:lnTo>
                <a:lnTo>
                  <a:pt x="26789" y="453340"/>
                </a:lnTo>
                <a:lnTo>
                  <a:pt x="26789" y="497984"/>
                </a:lnTo>
                <a:lnTo>
                  <a:pt x="26789" y="542243"/>
                </a:lnTo>
                <a:lnTo>
                  <a:pt x="26789" y="584759"/>
                </a:lnTo>
                <a:lnTo>
                  <a:pt x="26789" y="629331"/>
                </a:lnTo>
                <a:lnTo>
                  <a:pt x="25797" y="630890"/>
                </a:lnTo>
                <a:lnTo>
                  <a:pt x="24143" y="631929"/>
                </a:lnTo>
                <a:lnTo>
                  <a:pt x="22048" y="632622"/>
                </a:lnTo>
                <a:lnTo>
                  <a:pt x="20652" y="634076"/>
                </a:lnTo>
                <a:lnTo>
                  <a:pt x="19100" y="638338"/>
                </a:lnTo>
                <a:lnTo>
                  <a:pt x="17859" y="682909"/>
                </a:lnTo>
                <a:lnTo>
                  <a:pt x="17859" y="726400"/>
                </a:lnTo>
                <a:lnTo>
                  <a:pt x="17859" y="769980"/>
                </a:lnTo>
                <a:lnTo>
                  <a:pt x="17859" y="772281"/>
                </a:lnTo>
                <a:lnTo>
                  <a:pt x="15213" y="777483"/>
                </a:lnTo>
                <a:lnTo>
                  <a:pt x="11722" y="783103"/>
                </a:lnTo>
                <a:lnTo>
                  <a:pt x="9297" y="793013"/>
                </a:lnTo>
                <a:lnTo>
                  <a:pt x="8929" y="837660"/>
                </a:lnTo>
                <a:lnTo>
                  <a:pt x="8929" y="881309"/>
                </a:lnTo>
                <a:lnTo>
                  <a:pt x="8929" y="924008"/>
                </a:lnTo>
                <a:lnTo>
                  <a:pt x="8929" y="967493"/>
                </a:lnTo>
                <a:lnTo>
                  <a:pt x="8929" y="1009610"/>
                </a:lnTo>
                <a:lnTo>
                  <a:pt x="8929" y="1053771"/>
                </a:lnTo>
                <a:lnTo>
                  <a:pt x="8929" y="1096276"/>
                </a:lnTo>
                <a:lnTo>
                  <a:pt x="8929" y="1140857"/>
                </a:lnTo>
                <a:lnTo>
                  <a:pt x="8929" y="1185052"/>
                </a:lnTo>
                <a:lnTo>
                  <a:pt x="8929" y="1229567"/>
                </a:lnTo>
                <a:lnTo>
                  <a:pt x="8929" y="1272233"/>
                </a:lnTo>
                <a:lnTo>
                  <a:pt x="8929" y="1315643"/>
                </a:lnTo>
                <a:lnTo>
                  <a:pt x="8929" y="1357327"/>
                </a:lnTo>
                <a:lnTo>
                  <a:pt x="8929" y="1401777"/>
                </a:lnTo>
                <a:lnTo>
                  <a:pt x="8929" y="1443639"/>
                </a:lnTo>
                <a:lnTo>
                  <a:pt x="8929" y="1449588"/>
                </a:lnTo>
                <a:lnTo>
                  <a:pt x="7937" y="1451572"/>
                </a:lnTo>
                <a:lnTo>
                  <a:pt x="6284" y="1452894"/>
                </a:lnTo>
                <a:lnTo>
                  <a:pt x="4189" y="1453775"/>
                </a:lnTo>
                <a:lnTo>
                  <a:pt x="2793" y="1455356"/>
                </a:lnTo>
                <a:lnTo>
                  <a:pt x="1241" y="1459757"/>
                </a:lnTo>
                <a:lnTo>
                  <a:pt x="2" y="1503167"/>
                </a:lnTo>
                <a:lnTo>
                  <a:pt x="0" y="1545388"/>
                </a:lnTo>
                <a:lnTo>
                  <a:pt x="0" y="1589301"/>
                </a:lnTo>
                <a:lnTo>
                  <a:pt x="0" y="1631985"/>
                </a:lnTo>
                <a:lnTo>
                  <a:pt x="0" y="1676184"/>
                </a:lnTo>
                <a:lnTo>
                  <a:pt x="0" y="1683008"/>
                </a:lnTo>
                <a:lnTo>
                  <a:pt x="2645" y="1688267"/>
                </a:lnTo>
                <a:lnTo>
                  <a:pt x="7688" y="1694986"/>
                </a:lnTo>
                <a:lnTo>
                  <a:pt x="8684" y="1703443"/>
                </a:lnTo>
                <a:lnTo>
                  <a:pt x="8929" y="1747737"/>
                </a:lnTo>
                <a:lnTo>
                  <a:pt x="8929" y="1790158"/>
                </a:lnTo>
                <a:lnTo>
                  <a:pt x="11575" y="1795420"/>
                </a:lnTo>
                <a:lnTo>
                  <a:pt x="15066" y="1801066"/>
                </a:lnTo>
                <a:lnTo>
                  <a:pt x="17307" y="1812775"/>
                </a:lnTo>
                <a:lnTo>
                  <a:pt x="17859" y="1854650"/>
                </a:lnTo>
                <a:lnTo>
                  <a:pt x="17859" y="1899120"/>
                </a:lnTo>
                <a:lnTo>
                  <a:pt x="17859" y="1905032"/>
                </a:lnTo>
                <a:lnTo>
                  <a:pt x="18851" y="1907006"/>
                </a:lnTo>
                <a:lnTo>
                  <a:pt x="20505" y="1908321"/>
                </a:lnTo>
                <a:lnTo>
                  <a:pt x="22599" y="1909198"/>
                </a:lnTo>
                <a:lnTo>
                  <a:pt x="23996" y="1910775"/>
                </a:lnTo>
                <a:lnTo>
                  <a:pt x="25548" y="1915174"/>
                </a:lnTo>
                <a:lnTo>
                  <a:pt x="26680" y="1931898"/>
                </a:lnTo>
                <a:lnTo>
                  <a:pt x="24094" y="1937790"/>
                </a:lnTo>
                <a:lnTo>
                  <a:pt x="20630" y="1943717"/>
                </a:lnTo>
                <a:lnTo>
                  <a:pt x="18224" y="1953840"/>
                </a:lnTo>
                <a:lnTo>
                  <a:pt x="17859" y="1998489"/>
                </a:lnTo>
                <a:lnTo>
                  <a:pt x="17859" y="2041928"/>
                </a:lnTo>
                <a:lnTo>
                  <a:pt x="17859" y="2083702"/>
                </a:lnTo>
                <a:lnTo>
                  <a:pt x="17859" y="2119422"/>
                </a:lnTo>
                <a:lnTo>
                  <a:pt x="15213" y="2125314"/>
                </a:lnTo>
                <a:lnTo>
                  <a:pt x="11722" y="2131240"/>
                </a:lnTo>
                <a:lnTo>
                  <a:pt x="9481" y="2143129"/>
                </a:lnTo>
                <a:lnTo>
                  <a:pt x="8930" y="2183366"/>
                </a:lnTo>
                <a:lnTo>
                  <a:pt x="8929" y="2227718"/>
                </a:lnTo>
                <a:lnTo>
                  <a:pt x="8929" y="2271120"/>
                </a:lnTo>
                <a:lnTo>
                  <a:pt x="11575" y="2277072"/>
                </a:lnTo>
                <a:lnTo>
                  <a:pt x="16618" y="2284236"/>
                </a:lnTo>
                <a:lnTo>
                  <a:pt x="17491" y="2290218"/>
                </a:lnTo>
                <a:lnTo>
                  <a:pt x="15050" y="2295481"/>
                </a:lnTo>
                <a:lnTo>
                  <a:pt x="11650" y="2301128"/>
                </a:lnTo>
                <a:lnTo>
                  <a:pt x="9467" y="2312837"/>
                </a:lnTo>
                <a:lnTo>
                  <a:pt x="8961" y="2325939"/>
                </a:lnTo>
                <a:lnTo>
                  <a:pt x="11589" y="2331201"/>
                </a:lnTo>
                <a:lnTo>
                  <a:pt x="15072" y="2336847"/>
                </a:lnTo>
                <a:lnTo>
                  <a:pt x="17309" y="2348556"/>
                </a:lnTo>
                <a:lnTo>
                  <a:pt x="17859" y="2392994"/>
                </a:lnTo>
                <a:lnTo>
                  <a:pt x="17859" y="2436150"/>
                </a:lnTo>
                <a:lnTo>
                  <a:pt x="17859" y="2480383"/>
                </a:lnTo>
                <a:lnTo>
                  <a:pt x="17859" y="2503667"/>
                </a:lnTo>
                <a:lnTo>
                  <a:pt x="18851" y="2505525"/>
                </a:lnTo>
                <a:lnTo>
                  <a:pt x="20505" y="2506765"/>
                </a:lnTo>
                <a:lnTo>
                  <a:pt x="22599" y="2507590"/>
                </a:lnTo>
                <a:lnTo>
                  <a:pt x="23996" y="2509133"/>
                </a:lnTo>
                <a:lnTo>
                  <a:pt x="26421" y="2516785"/>
                </a:lnTo>
                <a:lnTo>
                  <a:pt x="26789" y="2560695"/>
                </a:lnTo>
                <a:lnTo>
                  <a:pt x="26789" y="2592957"/>
                </a:lnTo>
                <a:lnTo>
                  <a:pt x="27781" y="2594817"/>
                </a:lnTo>
                <a:lnTo>
                  <a:pt x="29435" y="2596058"/>
                </a:lnTo>
                <a:lnTo>
                  <a:pt x="31529" y="2596885"/>
                </a:lnTo>
                <a:lnTo>
                  <a:pt x="32926" y="2598428"/>
                </a:lnTo>
                <a:lnTo>
                  <a:pt x="34477" y="2602789"/>
                </a:lnTo>
                <a:lnTo>
                  <a:pt x="35718" y="2646541"/>
                </a:lnTo>
                <a:lnTo>
                  <a:pt x="35718" y="2689862"/>
                </a:lnTo>
                <a:lnTo>
                  <a:pt x="35718" y="2714625"/>
                </a:lnTo>
              </a:path>
            </a:pathLst>
          </a:custGeom>
          <a:ln w="19050">
            <a:solidFill>
              <a:srgbClr val="FF0000"/>
            </a:solidFill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514600"/>
            <a:ext cx="4724400" cy="22860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That means all points in North America will have a </a:t>
            </a:r>
            <a:r>
              <a:rPr lang="en-US" sz="2400" b="1" smtClean="0">
                <a:solidFill>
                  <a:srgbClr val="0000FF"/>
                </a:solidFill>
              </a:rPr>
              <a:t>North</a:t>
            </a:r>
            <a:r>
              <a:rPr lang="en-US" sz="2400" smtClean="0">
                <a:solidFill>
                  <a:srgbClr val="0000FF"/>
                </a:solidFill>
              </a:rPr>
              <a:t> </a:t>
            </a:r>
            <a:r>
              <a:rPr lang="en-US" sz="2400" b="1" smtClean="0">
                <a:solidFill>
                  <a:srgbClr val="0000FF"/>
                </a:solidFill>
              </a:rPr>
              <a:t>latitude</a:t>
            </a:r>
            <a:r>
              <a:rPr lang="en-US" sz="2400" smtClean="0">
                <a:solidFill>
                  <a:srgbClr val="0000FF"/>
                </a:solidFill>
              </a:rPr>
              <a:t> and a </a:t>
            </a:r>
            <a:r>
              <a:rPr lang="en-US" sz="2400" b="1" smtClean="0">
                <a:solidFill>
                  <a:srgbClr val="0000FF"/>
                </a:solidFill>
              </a:rPr>
              <a:t>West longitude </a:t>
            </a:r>
            <a:r>
              <a:rPr lang="en-US" sz="2400" smtClean="0">
                <a:solidFill>
                  <a:srgbClr val="0000FF"/>
                </a:solidFill>
              </a:rPr>
              <a:t>because it is North of the Equator and West of the Prime Meridian.</a:t>
            </a:r>
          </a:p>
        </p:txBody>
      </p:sp>
      <p:graphicFrame>
        <p:nvGraphicFramePr>
          <p:cNvPr id="31747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Document" r:id="rId4" imgW="3124200" imgH="1821180" progId="Word.Document.8">
                  <p:embed/>
                </p:oleObj>
              </mc:Choice>
              <mc:Fallback>
                <p:oleObj name="Document" r:id="rId4" imgW="3124200" imgH="18211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38100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609600" y="1600200"/>
            <a:ext cx="1295400" cy="685800"/>
          </a:xfrm>
          <a:prstGeom prst="wedgeRoundRectCallout">
            <a:avLst>
              <a:gd name="adj1" fmla="val 20833"/>
              <a:gd name="adj2" fmla="val 18287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(N, W)</a:t>
            </a:r>
          </a:p>
        </p:txBody>
      </p:sp>
      <p:sp>
        <p:nvSpPr>
          <p:cNvPr id="31749" name="AutoShape 8"/>
          <p:cNvSpPr>
            <a:spLocks noChangeArrowheads="1"/>
          </p:cNvSpPr>
          <p:nvPr/>
        </p:nvSpPr>
        <p:spPr bwMode="auto">
          <a:xfrm>
            <a:off x="228600" y="4038600"/>
            <a:ext cx="1295400" cy="304800"/>
          </a:xfrm>
          <a:prstGeom prst="wedgeRoundRectCallout">
            <a:avLst>
              <a:gd name="adj1" fmla="val 30375"/>
              <a:gd name="adj2" fmla="val -185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Equator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PRACTICE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16200000" flipH="1">
            <a:off x="2705100" y="1562100"/>
            <a:ext cx="990600" cy="914400"/>
          </a:xfrm>
          <a:prstGeom prst="wedgeRoundRectCallout">
            <a:avLst>
              <a:gd name="adj1" fmla="val 74647"/>
              <a:gd name="adj2" fmla="val -860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 eaLnBrk="0" hangingPunct="0">
              <a:defRPr/>
            </a:pPr>
            <a:r>
              <a:rPr lang="en-US" dirty="0">
                <a:latin typeface="Times New Roman" pitchFamily="18" charset="0"/>
              </a:rPr>
              <a:t>Prime</a:t>
            </a:r>
          </a:p>
          <a:p>
            <a:pPr algn="ctr" eaLnBrk="0" hangingPunct="0">
              <a:defRPr/>
            </a:pPr>
            <a:r>
              <a:rPr lang="en-US" dirty="0">
                <a:latin typeface="Times New Roman" pitchFamily="18" charset="0"/>
              </a:rPr>
              <a:t> Meridian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209800"/>
            <a:ext cx="4114800" cy="4191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What would be the latitude and longitude directions in Australia?</a:t>
            </a:r>
          </a:p>
        </p:txBody>
      </p:sp>
      <p:graphicFrame>
        <p:nvGraphicFramePr>
          <p:cNvPr id="32771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Document" r:id="rId4" imgW="3124200" imgH="1821180" progId="Word.Document.8">
                  <p:embed/>
                </p:oleObj>
              </mc:Choice>
              <mc:Fallback>
                <p:oleObj name="Document" r:id="rId4" imgW="3124200" imgH="18211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38100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AutoShape 7"/>
          <p:cNvSpPr>
            <a:spLocks noChangeArrowheads="1"/>
          </p:cNvSpPr>
          <p:nvPr/>
        </p:nvSpPr>
        <p:spPr bwMode="auto">
          <a:xfrm rot="9717478">
            <a:off x="3262313" y="4529138"/>
            <a:ext cx="1295400" cy="609600"/>
          </a:xfrm>
          <a:prstGeom prst="wedgeRoundRectCallout">
            <a:avLst>
              <a:gd name="adj1" fmla="val -22366"/>
              <a:gd name="adj2" fmla="val 13608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3600"/>
              <a:t>?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1447800" y="56388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If you said South and East , you’re right!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PRACTICE</a:t>
            </a: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228600" y="4038600"/>
            <a:ext cx="1295400" cy="304800"/>
          </a:xfrm>
          <a:prstGeom prst="wedgeRoundRectCallout">
            <a:avLst>
              <a:gd name="adj1" fmla="val 30375"/>
              <a:gd name="adj2" fmla="val -185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Equator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6200000" flipH="1">
            <a:off x="2705100" y="1562100"/>
            <a:ext cx="990600" cy="914400"/>
          </a:xfrm>
          <a:prstGeom prst="wedgeRoundRectCallout">
            <a:avLst>
              <a:gd name="adj1" fmla="val 74647"/>
              <a:gd name="adj2" fmla="val -860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 eaLnBrk="0" hangingPunct="0">
              <a:defRPr/>
            </a:pPr>
            <a:r>
              <a:rPr lang="en-US" dirty="0">
                <a:latin typeface="Times New Roman" pitchFamily="18" charset="0"/>
              </a:rPr>
              <a:t>Prime</a:t>
            </a:r>
          </a:p>
          <a:p>
            <a:pPr algn="ctr" eaLnBrk="0" hangingPunct="0">
              <a:defRPr/>
            </a:pPr>
            <a:r>
              <a:rPr lang="en-US" dirty="0">
                <a:latin typeface="Times New Roman" pitchFamily="18" charset="0"/>
              </a:rPr>
              <a:t> Meridian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428875" y="2116336"/>
            <a:ext cx="44649" cy="3223618"/>
          </a:xfrm>
          <a:custGeom>
            <a:avLst/>
            <a:gdLst/>
            <a:ahLst/>
            <a:cxnLst/>
            <a:rect l="0" t="0" r="0" b="0"/>
            <a:pathLst>
              <a:path w="44649" h="3223618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98226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2501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35719" y="160734"/>
                </a:lnTo>
                <a:lnTo>
                  <a:pt x="35719" y="169664"/>
                </a:lnTo>
                <a:lnTo>
                  <a:pt x="35719" y="178593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14312"/>
                </a:lnTo>
                <a:lnTo>
                  <a:pt x="35719" y="223242"/>
                </a:lnTo>
                <a:lnTo>
                  <a:pt x="35719" y="232172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6789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85750"/>
                </a:lnTo>
                <a:lnTo>
                  <a:pt x="26789" y="294679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21468"/>
                </a:lnTo>
                <a:lnTo>
                  <a:pt x="26789" y="330398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48258"/>
                </a:lnTo>
                <a:lnTo>
                  <a:pt x="17859" y="357187"/>
                </a:lnTo>
                <a:lnTo>
                  <a:pt x="17859" y="366117"/>
                </a:lnTo>
                <a:lnTo>
                  <a:pt x="17859" y="366117"/>
                </a:lnTo>
                <a:lnTo>
                  <a:pt x="17859" y="375047"/>
                </a:lnTo>
                <a:lnTo>
                  <a:pt x="17859" y="383977"/>
                </a:lnTo>
                <a:lnTo>
                  <a:pt x="17859" y="392906"/>
                </a:lnTo>
                <a:lnTo>
                  <a:pt x="8930" y="392906"/>
                </a:lnTo>
                <a:lnTo>
                  <a:pt x="8930" y="401836"/>
                </a:lnTo>
                <a:lnTo>
                  <a:pt x="8930" y="410766"/>
                </a:lnTo>
                <a:lnTo>
                  <a:pt x="8930" y="419695"/>
                </a:lnTo>
                <a:lnTo>
                  <a:pt x="8930" y="428625"/>
                </a:lnTo>
                <a:lnTo>
                  <a:pt x="8930" y="428625"/>
                </a:lnTo>
                <a:lnTo>
                  <a:pt x="8930" y="437555"/>
                </a:lnTo>
                <a:lnTo>
                  <a:pt x="8930" y="446484"/>
                </a:lnTo>
                <a:lnTo>
                  <a:pt x="8930" y="455414"/>
                </a:lnTo>
                <a:lnTo>
                  <a:pt x="8930" y="464344"/>
                </a:lnTo>
                <a:lnTo>
                  <a:pt x="8930" y="464344"/>
                </a:lnTo>
                <a:lnTo>
                  <a:pt x="8930" y="482203"/>
                </a:lnTo>
                <a:lnTo>
                  <a:pt x="8930" y="482203"/>
                </a:lnTo>
                <a:lnTo>
                  <a:pt x="8930" y="491133"/>
                </a:lnTo>
                <a:lnTo>
                  <a:pt x="8930" y="500062"/>
                </a:lnTo>
                <a:lnTo>
                  <a:pt x="8930" y="500062"/>
                </a:lnTo>
                <a:lnTo>
                  <a:pt x="8930" y="508992"/>
                </a:lnTo>
                <a:lnTo>
                  <a:pt x="8930" y="517922"/>
                </a:lnTo>
                <a:lnTo>
                  <a:pt x="8930" y="526852"/>
                </a:lnTo>
                <a:lnTo>
                  <a:pt x="8930" y="535781"/>
                </a:lnTo>
                <a:lnTo>
                  <a:pt x="8930" y="535781"/>
                </a:lnTo>
                <a:lnTo>
                  <a:pt x="8930" y="544711"/>
                </a:lnTo>
                <a:lnTo>
                  <a:pt x="8930" y="553641"/>
                </a:lnTo>
                <a:lnTo>
                  <a:pt x="8930" y="562570"/>
                </a:lnTo>
                <a:lnTo>
                  <a:pt x="8930" y="571500"/>
                </a:lnTo>
                <a:lnTo>
                  <a:pt x="8930" y="571500"/>
                </a:lnTo>
                <a:lnTo>
                  <a:pt x="8930" y="580430"/>
                </a:lnTo>
                <a:lnTo>
                  <a:pt x="8930" y="589359"/>
                </a:lnTo>
                <a:lnTo>
                  <a:pt x="8930" y="598289"/>
                </a:lnTo>
                <a:lnTo>
                  <a:pt x="8930" y="607219"/>
                </a:lnTo>
                <a:lnTo>
                  <a:pt x="8930" y="616148"/>
                </a:lnTo>
                <a:lnTo>
                  <a:pt x="8930" y="625078"/>
                </a:lnTo>
                <a:lnTo>
                  <a:pt x="8930" y="634008"/>
                </a:lnTo>
                <a:lnTo>
                  <a:pt x="8930" y="642937"/>
                </a:lnTo>
                <a:lnTo>
                  <a:pt x="8930" y="651867"/>
                </a:lnTo>
                <a:lnTo>
                  <a:pt x="8930" y="660797"/>
                </a:lnTo>
                <a:lnTo>
                  <a:pt x="8930" y="669727"/>
                </a:lnTo>
                <a:lnTo>
                  <a:pt x="8930" y="678656"/>
                </a:lnTo>
                <a:lnTo>
                  <a:pt x="8930" y="687585"/>
                </a:lnTo>
                <a:lnTo>
                  <a:pt x="8930" y="705445"/>
                </a:lnTo>
                <a:lnTo>
                  <a:pt x="8930" y="714375"/>
                </a:lnTo>
                <a:lnTo>
                  <a:pt x="8930" y="723304"/>
                </a:lnTo>
                <a:lnTo>
                  <a:pt x="8930" y="732234"/>
                </a:lnTo>
                <a:lnTo>
                  <a:pt x="8930" y="741164"/>
                </a:lnTo>
                <a:lnTo>
                  <a:pt x="8930" y="750093"/>
                </a:lnTo>
                <a:lnTo>
                  <a:pt x="8930" y="759023"/>
                </a:lnTo>
                <a:lnTo>
                  <a:pt x="8930" y="776882"/>
                </a:lnTo>
                <a:lnTo>
                  <a:pt x="8930" y="785812"/>
                </a:lnTo>
                <a:lnTo>
                  <a:pt x="8930" y="794742"/>
                </a:lnTo>
                <a:lnTo>
                  <a:pt x="8930" y="803671"/>
                </a:lnTo>
                <a:lnTo>
                  <a:pt x="8930" y="812601"/>
                </a:lnTo>
                <a:lnTo>
                  <a:pt x="8930" y="830460"/>
                </a:lnTo>
                <a:lnTo>
                  <a:pt x="8930" y="839390"/>
                </a:lnTo>
                <a:lnTo>
                  <a:pt x="0" y="848320"/>
                </a:lnTo>
                <a:lnTo>
                  <a:pt x="0" y="857250"/>
                </a:lnTo>
                <a:lnTo>
                  <a:pt x="0" y="875109"/>
                </a:lnTo>
                <a:lnTo>
                  <a:pt x="0" y="884039"/>
                </a:lnTo>
                <a:lnTo>
                  <a:pt x="0" y="892968"/>
                </a:lnTo>
                <a:lnTo>
                  <a:pt x="0" y="910828"/>
                </a:lnTo>
                <a:lnTo>
                  <a:pt x="0" y="919757"/>
                </a:lnTo>
                <a:lnTo>
                  <a:pt x="0" y="928687"/>
                </a:lnTo>
                <a:lnTo>
                  <a:pt x="0" y="937617"/>
                </a:lnTo>
                <a:lnTo>
                  <a:pt x="0" y="955476"/>
                </a:lnTo>
                <a:lnTo>
                  <a:pt x="0" y="964406"/>
                </a:lnTo>
                <a:lnTo>
                  <a:pt x="0" y="973335"/>
                </a:lnTo>
                <a:lnTo>
                  <a:pt x="0" y="991195"/>
                </a:lnTo>
                <a:lnTo>
                  <a:pt x="0" y="1000125"/>
                </a:lnTo>
                <a:lnTo>
                  <a:pt x="0" y="1009054"/>
                </a:lnTo>
                <a:lnTo>
                  <a:pt x="0" y="1026914"/>
                </a:lnTo>
                <a:lnTo>
                  <a:pt x="0" y="1035843"/>
                </a:lnTo>
                <a:lnTo>
                  <a:pt x="0" y="1044773"/>
                </a:lnTo>
                <a:lnTo>
                  <a:pt x="0" y="1053703"/>
                </a:lnTo>
                <a:lnTo>
                  <a:pt x="0" y="1071562"/>
                </a:lnTo>
                <a:lnTo>
                  <a:pt x="0" y="1080492"/>
                </a:lnTo>
                <a:lnTo>
                  <a:pt x="0" y="1089421"/>
                </a:lnTo>
                <a:lnTo>
                  <a:pt x="0" y="1098351"/>
                </a:lnTo>
                <a:lnTo>
                  <a:pt x="0" y="1116210"/>
                </a:lnTo>
                <a:lnTo>
                  <a:pt x="0" y="1125140"/>
                </a:lnTo>
                <a:lnTo>
                  <a:pt x="0" y="1134070"/>
                </a:lnTo>
                <a:lnTo>
                  <a:pt x="0" y="1143000"/>
                </a:lnTo>
                <a:lnTo>
                  <a:pt x="0" y="1151929"/>
                </a:lnTo>
                <a:lnTo>
                  <a:pt x="0" y="1160859"/>
                </a:lnTo>
                <a:lnTo>
                  <a:pt x="0" y="1178718"/>
                </a:lnTo>
                <a:lnTo>
                  <a:pt x="0" y="1178718"/>
                </a:lnTo>
                <a:lnTo>
                  <a:pt x="0" y="1196578"/>
                </a:lnTo>
                <a:lnTo>
                  <a:pt x="0" y="1205507"/>
                </a:lnTo>
                <a:lnTo>
                  <a:pt x="0" y="1214437"/>
                </a:lnTo>
                <a:lnTo>
                  <a:pt x="0" y="1223367"/>
                </a:lnTo>
                <a:lnTo>
                  <a:pt x="0" y="1232296"/>
                </a:lnTo>
                <a:lnTo>
                  <a:pt x="0" y="1241226"/>
                </a:lnTo>
                <a:lnTo>
                  <a:pt x="0" y="1250156"/>
                </a:lnTo>
                <a:lnTo>
                  <a:pt x="0" y="1259085"/>
                </a:lnTo>
                <a:lnTo>
                  <a:pt x="0" y="1268015"/>
                </a:lnTo>
                <a:lnTo>
                  <a:pt x="0" y="1285875"/>
                </a:lnTo>
                <a:lnTo>
                  <a:pt x="0" y="1285875"/>
                </a:lnTo>
                <a:lnTo>
                  <a:pt x="0" y="1294804"/>
                </a:lnTo>
                <a:lnTo>
                  <a:pt x="0" y="1312664"/>
                </a:lnTo>
                <a:lnTo>
                  <a:pt x="0" y="1312664"/>
                </a:lnTo>
                <a:lnTo>
                  <a:pt x="0" y="1321593"/>
                </a:lnTo>
                <a:lnTo>
                  <a:pt x="0" y="1330523"/>
                </a:lnTo>
                <a:lnTo>
                  <a:pt x="0" y="1339453"/>
                </a:lnTo>
                <a:lnTo>
                  <a:pt x="8930" y="1348382"/>
                </a:lnTo>
                <a:lnTo>
                  <a:pt x="8930" y="1357312"/>
                </a:lnTo>
                <a:lnTo>
                  <a:pt x="8930" y="1366242"/>
                </a:lnTo>
                <a:lnTo>
                  <a:pt x="8930" y="1375171"/>
                </a:lnTo>
                <a:lnTo>
                  <a:pt x="8930" y="1384101"/>
                </a:lnTo>
                <a:lnTo>
                  <a:pt x="8930" y="1393031"/>
                </a:lnTo>
                <a:lnTo>
                  <a:pt x="8930" y="1401960"/>
                </a:lnTo>
                <a:lnTo>
                  <a:pt x="8930" y="1410890"/>
                </a:lnTo>
                <a:lnTo>
                  <a:pt x="8930" y="1419820"/>
                </a:lnTo>
                <a:lnTo>
                  <a:pt x="8930" y="1419820"/>
                </a:lnTo>
                <a:lnTo>
                  <a:pt x="8930" y="1437679"/>
                </a:lnTo>
                <a:lnTo>
                  <a:pt x="8930" y="1446609"/>
                </a:lnTo>
                <a:lnTo>
                  <a:pt x="17859" y="1446609"/>
                </a:lnTo>
                <a:lnTo>
                  <a:pt x="17859" y="1455539"/>
                </a:lnTo>
                <a:lnTo>
                  <a:pt x="17859" y="1464468"/>
                </a:lnTo>
                <a:lnTo>
                  <a:pt x="17859" y="1473398"/>
                </a:lnTo>
                <a:lnTo>
                  <a:pt x="17859" y="1491257"/>
                </a:lnTo>
                <a:lnTo>
                  <a:pt x="17859" y="1500187"/>
                </a:lnTo>
                <a:lnTo>
                  <a:pt x="17859" y="1500187"/>
                </a:lnTo>
                <a:lnTo>
                  <a:pt x="17859" y="1509117"/>
                </a:lnTo>
                <a:lnTo>
                  <a:pt x="17859" y="1518046"/>
                </a:lnTo>
                <a:lnTo>
                  <a:pt x="17859" y="1526976"/>
                </a:lnTo>
                <a:lnTo>
                  <a:pt x="17859" y="1535906"/>
                </a:lnTo>
                <a:lnTo>
                  <a:pt x="17859" y="1544835"/>
                </a:lnTo>
                <a:lnTo>
                  <a:pt x="17859" y="1553765"/>
                </a:lnTo>
                <a:lnTo>
                  <a:pt x="17859" y="1562695"/>
                </a:lnTo>
                <a:lnTo>
                  <a:pt x="17859" y="1571625"/>
                </a:lnTo>
                <a:lnTo>
                  <a:pt x="17859" y="1580554"/>
                </a:lnTo>
                <a:lnTo>
                  <a:pt x="17859" y="1580554"/>
                </a:lnTo>
                <a:lnTo>
                  <a:pt x="17859" y="1589484"/>
                </a:lnTo>
                <a:lnTo>
                  <a:pt x="17859" y="1598414"/>
                </a:lnTo>
                <a:lnTo>
                  <a:pt x="17859" y="1607343"/>
                </a:lnTo>
                <a:lnTo>
                  <a:pt x="17859" y="1616273"/>
                </a:lnTo>
                <a:lnTo>
                  <a:pt x="17859" y="1625203"/>
                </a:lnTo>
                <a:lnTo>
                  <a:pt x="17859" y="1634132"/>
                </a:lnTo>
                <a:lnTo>
                  <a:pt x="26789" y="1634132"/>
                </a:lnTo>
                <a:lnTo>
                  <a:pt x="26789" y="1643062"/>
                </a:lnTo>
                <a:lnTo>
                  <a:pt x="26789" y="1651992"/>
                </a:lnTo>
                <a:lnTo>
                  <a:pt x="26789" y="1660921"/>
                </a:lnTo>
                <a:lnTo>
                  <a:pt x="17859" y="1669851"/>
                </a:lnTo>
                <a:lnTo>
                  <a:pt x="17859" y="1669851"/>
                </a:lnTo>
                <a:lnTo>
                  <a:pt x="17859" y="1678781"/>
                </a:lnTo>
                <a:lnTo>
                  <a:pt x="17859" y="1687710"/>
                </a:lnTo>
                <a:lnTo>
                  <a:pt x="17859" y="1696640"/>
                </a:lnTo>
                <a:lnTo>
                  <a:pt x="17859" y="1705570"/>
                </a:lnTo>
                <a:lnTo>
                  <a:pt x="17859" y="1705570"/>
                </a:lnTo>
                <a:lnTo>
                  <a:pt x="17859" y="1714500"/>
                </a:lnTo>
                <a:lnTo>
                  <a:pt x="17859" y="1723429"/>
                </a:lnTo>
                <a:lnTo>
                  <a:pt x="17859" y="1732359"/>
                </a:lnTo>
                <a:lnTo>
                  <a:pt x="17859" y="1741289"/>
                </a:lnTo>
                <a:lnTo>
                  <a:pt x="17859" y="1750218"/>
                </a:lnTo>
                <a:lnTo>
                  <a:pt x="17859" y="1759148"/>
                </a:lnTo>
                <a:lnTo>
                  <a:pt x="17859" y="1768078"/>
                </a:lnTo>
                <a:lnTo>
                  <a:pt x="17859" y="1768078"/>
                </a:lnTo>
                <a:lnTo>
                  <a:pt x="17859" y="1785937"/>
                </a:lnTo>
                <a:lnTo>
                  <a:pt x="17859" y="1785937"/>
                </a:lnTo>
                <a:lnTo>
                  <a:pt x="17859" y="1794867"/>
                </a:lnTo>
                <a:lnTo>
                  <a:pt x="17859" y="1803796"/>
                </a:lnTo>
                <a:lnTo>
                  <a:pt x="17859" y="1812726"/>
                </a:lnTo>
                <a:lnTo>
                  <a:pt x="17859" y="1821656"/>
                </a:lnTo>
                <a:lnTo>
                  <a:pt x="17859" y="1830585"/>
                </a:lnTo>
                <a:lnTo>
                  <a:pt x="17859" y="1839515"/>
                </a:lnTo>
                <a:lnTo>
                  <a:pt x="17859" y="1848445"/>
                </a:lnTo>
                <a:lnTo>
                  <a:pt x="17859" y="1857375"/>
                </a:lnTo>
                <a:lnTo>
                  <a:pt x="17859" y="1857375"/>
                </a:lnTo>
                <a:lnTo>
                  <a:pt x="17859" y="1866304"/>
                </a:lnTo>
                <a:lnTo>
                  <a:pt x="17859" y="1875234"/>
                </a:lnTo>
                <a:lnTo>
                  <a:pt x="17859" y="1884164"/>
                </a:lnTo>
                <a:lnTo>
                  <a:pt x="17859" y="1893093"/>
                </a:lnTo>
                <a:lnTo>
                  <a:pt x="17859" y="1902023"/>
                </a:lnTo>
                <a:lnTo>
                  <a:pt x="8930" y="1902023"/>
                </a:lnTo>
                <a:lnTo>
                  <a:pt x="8930" y="1910953"/>
                </a:lnTo>
                <a:lnTo>
                  <a:pt x="8930" y="1928812"/>
                </a:lnTo>
                <a:lnTo>
                  <a:pt x="8930" y="1928812"/>
                </a:lnTo>
                <a:lnTo>
                  <a:pt x="8930" y="1937742"/>
                </a:lnTo>
                <a:lnTo>
                  <a:pt x="8930" y="1946671"/>
                </a:lnTo>
                <a:lnTo>
                  <a:pt x="17859" y="1964531"/>
                </a:lnTo>
                <a:lnTo>
                  <a:pt x="17859" y="1973460"/>
                </a:lnTo>
                <a:lnTo>
                  <a:pt x="17859" y="1982390"/>
                </a:lnTo>
                <a:lnTo>
                  <a:pt x="17859" y="1991320"/>
                </a:lnTo>
                <a:lnTo>
                  <a:pt x="17859" y="2000250"/>
                </a:lnTo>
                <a:lnTo>
                  <a:pt x="17859" y="2009179"/>
                </a:lnTo>
                <a:lnTo>
                  <a:pt x="17859" y="2018109"/>
                </a:lnTo>
                <a:lnTo>
                  <a:pt x="17859" y="2027039"/>
                </a:lnTo>
                <a:lnTo>
                  <a:pt x="17859" y="2035968"/>
                </a:lnTo>
                <a:lnTo>
                  <a:pt x="17859" y="2044898"/>
                </a:lnTo>
                <a:lnTo>
                  <a:pt x="17859" y="2053828"/>
                </a:lnTo>
                <a:lnTo>
                  <a:pt x="17859" y="2062757"/>
                </a:lnTo>
                <a:lnTo>
                  <a:pt x="17859" y="2071687"/>
                </a:lnTo>
                <a:lnTo>
                  <a:pt x="17859" y="2080617"/>
                </a:lnTo>
                <a:lnTo>
                  <a:pt x="17859" y="2089546"/>
                </a:lnTo>
                <a:lnTo>
                  <a:pt x="17859" y="2098476"/>
                </a:lnTo>
                <a:lnTo>
                  <a:pt x="17859" y="2107406"/>
                </a:lnTo>
                <a:lnTo>
                  <a:pt x="17859" y="2116335"/>
                </a:lnTo>
                <a:lnTo>
                  <a:pt x="17859" y="2125265"/>
                </a:lnTo>
                <a:lnTo>
                  <a:pt x="17859" y="2134195"/>
                </a:lnTo>
                <a:lnTo>
                  <a:pt x="17859" y="2143125"/>
                </a:lnTo>
                <a:lnTo>
                  <a:pt x="17859" y="2152054"/>
                </a:lnTo>
                <a:lnTo>
                  <a:pt x="26789" y="2169914"/>
                </a:lnTo>
                <a:lnTo>
                  <a:pt x="26789" y="2169914"/>
                </a:lnTo>
                <a:lnTo>
                  <a:pt x="26789" y="2187773"/>
                </a:lnTo>
                <a:lnTo>
                  <a:pt x="26789" y="2196703"/>
                </a:lnTo>
                <a:lnTo>
                  <a:pt x="26789" y="2205632"/>
                </a:lnTo>
                <a:lnTo>
                  <a:pt x="26789" y="2214562"/>
                </a:lnTo>
                <a:lnTo>
                  <a:pt x="26789" y="2223492"/>
                </a:lnTo>
                <a:lnTo>
                  <a:pt x="26789" y="2241351"/>
                </a:lnTo>
                <a:lnTo>
                  <a:pt x="26789" y="2250281"/>
                </a:lnTo>
                <a:lnTo>
                  <a:pt x="26789" y="2259210"/>
                </a:lnTo>
                <a:lnTo>
                  <a:pt x="35719" y="2268140"/>
                </a:lnTo>
                <a:lnTo>
                  <a:pt x="35719" y="2277070"/>
                </a:lnTo>
                <a:lnTo>
                  <a:pt x="35719" y="2286000"/>
                </a:lnTo>
                <a:lnTo>
                  <a:pt x="35719" y="2303859"/>
                </a:lnTo>
                <a:lnTo>
                  <a:pt x="35719" y="2312789"/>
                </a:lnTo>
                <a:lnTo>
                  <a:pt x="35719" y="2321718"/>
                </a:lnTo>
                <a:lnTo>
                  <a:pt x="35719" y="2330648"/>
                </a:lnTo>
                <a:lnTo>
                  <a:pt x="35719" y="2348507"/>
                </a:lnTo>
                <a:lnTo>
                  <a:pt x="35719" y="2357437"/>
                </a:lnTo>
                <a:lnTo>
                  <a:pt x="35719" y="2366367"/>
                </a:lnTo>
                <a:lnTo>
                  <a:pt x="35719" y="2384226"/>
                </a:lnTo>
                <a:lnTo>
                  <a:pt x="35719" y="2393156"/>
                </a:lnTo>
                <a:lnTo>
                  <a:pt x="35719" y="2411015"/>
                </a:lnTo>
                <a:lnTo>
                  <a:pt x="35719" y="2419945"/>
                </a:lnTo>
                <a:lnTo>
                  <a:pt x="35719" y="2428875"/>
                </a:lnTo>
                <a:lnTo>
                  <a:pt x="35719" y="2446734"/>
                </a:lnTo>
                <a:lnTo>
                  <a:pt x="35719" y="2455664"/>
                </a:lnTo>
                <a:lnTo>
                  <a:pt x="35719" y="2464593"/>
                </a:lnTo>
                <a:lnTo>
                  <a:pt x="35719" y="2482453"/>
                </a:lnTo>
                <a:lnTo>
                  <a:pt x="35719" y="2491382"/>
                </a:lnTo>
                <a:lnTo>
                  <a:pt x="35719" y="2509242"/>
                </a:lnTo>
                <a:lnTo>
                  <a:pt x="35719" y="2518171"/>
                </a:lnTo>
                <a:lnTo>
                  <a:pt x="35719" y="2527101"/>
                </a:lnTo>
                <a:lnTo>
                  <a:pt x="35719" y="2544960"/>
                </a:lnTo>
                <a:lnTo>
                  <a:pt x="35719" y="2553890"/>
                </a:lnTo>
                <a:lnTo>
                  <a:pt x="35719" y="2571750"/>
                </a:lnTo>
                <a:lnTo>
                  <a:pt x="35719" y="2580679"/>
                </a:lnTo>
                <a:lnTo>
                  <a:pt x="35719" y="2589609"/>
                </a:lnTo>
                <a:lnTo>
                  <a:pt x="35719" y="2598539"/>
                </a:lnTo>
                <a:lnTo>
                  <a:pt x="26789" y="2616398"/>
                </a:lnTo>
                <a:lnTo>
                  <a:pt x="26789" y="2625328"/>
                </a:lnTo>
                <a:lnTo>
                  <a:pt x="26789" y="2634257"/>
                </a:lnTo>
                <a:lnTo>
                  <a:pt x="26789" y="2652117"/>
                </a:lnTo>
                <a:lnTo>
                  <a:pt x="26789" y="2661046"/>
                </a:lnTo>
                <a:lnTo>
                  <a:pt x="26789" y="2669976"/>
                </a:lnTo>
                <a:lnTo>
                  <a:pt x="26789" y="2678906"/>
                </a:lnTo>
                <a:lnTo>
                  <a:pt x="26789" y="2696765"/>
                </a:lnTo>
                <a:lnTo>
                  <a:pt x="26789" y="2705695"/>
                </a:lnTo>
                <a:lnTo>
                  <a:pt x="26789" y="2714625"/>
                </a:lnTo>
                <a:lnTo>
                  <a:pt x="26789" y="2723554"/>
                </a:lnTo>
                <a:lnTo>
                  <a:pt x="26789" y="2732484"/>
                </a:lnTo>
                <a:lnTo>
                  <a:pt x="26789" y="2750343"/>
                </a:lnTo>
                <a:lnTo>
                  <a:pt x="26789" y="2759273"/>
                </a:lnTo>
                <a:lnTo>
                  <a:pt x="26789" y="2768203"/>
                </a:lnTo>
                <a:lnTo>
                  <a:pt x="26789" y="2786062"/>
                </a:lnTo>
                <a:lnTo>
                  <a:pt x="26789" y="2794992"/>
                </a:lnTo>
                <a:lnTo>
                  <a:pt x="26789" y="2803922"/>
                </a:lnTo>
                <a:lnTo>
                  <a:pt x="26789" y="2812852"/>
                </a:lnTo>
                <a:lnTo>
                  <a:pt x="26789" y="2830711"/>
                </a:lnTo>
                <a:lnTo>
                  <a:pt x="26789" y="2839641"/>
                </a:lnTo>
                <a:lnTo>
                  <a:pt x="26789" y="2848570"/>
                </a:lnTo>
                <a:lnTo>
                  <a:pt x="26789" y="2866430"/>
                </a:lnTo>
                <a:lnTo>
                  <a:pt x="26789" y="2875359"/>
                </a:lnTo>
                <a:lnTo>
                  <a:pt x="26789" y="2893219"/>
                </a:lnTo>
                <a:lnTo>
                  <a:pt x="26789" y="2902148"/>
                </a:lnTo>
                <a:lnTo>
                  <a:pt x="26789" y="2911078"/>
                </a:lnTo>
                <a:lnTo>
                  <a:pt x="26789" y="2920008"/>
                </a:lnTo>
                <a:lnTo>
                  <a:pt x="26789" y="2937867"/>
                </a:lnTo>
                <a:lnTo>
                  <a:pt x="26789" y="2946797"/>
                </a:lnTo>
                <a:lnTo>
                  <a:pt x="26789" y="2964656"/>
                </a:lnTo>
                <a:lnTo>
                  <a:pt x="26789" y="2973586"/>
                </a:lnTo>
                <a:lnTo>
                  <a:pt x="35719" y="2982516"/>
                </a:lnTo>
                <a:lnTo>
                  <a:pt x="35719" y="3000375"/>
                </a:lnTo>
                <a:lnTo>
                  <a:pt x="35719" y="3009305"/>
                </a:lnTo>
                <a:lnTo>
                  <a:pt x="35719" y="3027164"/>
                </a:lnTo>
                <a:lnTo>
                  <a:pt x="35719" y="3036094"/>
                </a:lnTo>
                <a:lnTo>
                  <a:pt x="35719" y="3045023"/>
                </a:lnTo>
                <a:lnTo>
                  <a:pt x="44648" y="3053953"/>
                </a:lnTo>
                <a:lnTo>
                  <a:pt x="44648" y="3071812"/>
                </a:lnTo>
                <a:lnTo>
                  <a:pt x="44648" y="3080742"/>
                </a:lnTo>
                <a:lnTo>
                  <a:pt x="44648" y="3089672"/>
                </a:lnTo>
                <a:lnTo>
                  <a:pt x="44648" y="3107531"/>
                </a:lnTo>
                <a:lnTo>
                  <a:pt x="44648" y="3116461"/>
                </a:lnTo>
                <a:lnTo>
                  <a:pt x="44648" y="3125391"/>
                </a:lnTo>
                <a:lnTo>
                  <a:pt x="44648" y="3134320"/>
                </a:lnTo>
                <a:lnTo>
                  <a:pt x="44648" y="3152180"/>
                </a:lnTo>
                <a:lnTo>
                  <a:pt x="35719" y="3161109"/>
                </a:lnTo>
                <a:lnTo>
                  <a:pt x="35719" y="3170039"/>
                </a:lnTo>
                <a:lnTo>
                  <a:pt x="35719" y="3178969"/>
                </a:lnTo>
                <a:lnTo>
                  <a:pt x="35719" y="3187898"/>
                </a:lnTo>
                <a:lnTo>
                  <a:pt x="35719" y="3196828"/>
                </a:lnTo>
                <a:lnTo>
                  <a:pt x="35719" y="3205758"/>
                </a:lnTo>
                <a:lnTo>
                  <a:pt x="35719" y="3214687"/>
                </a:lnTo>
                <a:lnTo>
                  <a:pt x="35719" y="3214687"/>
                </a:lnTo>
                <a:lnTo>
                  <a:pt x="35719" y="3223617"/>
                </a:lnTo>
                <a:lnTo>
                  <a:pt x="35719" y="32236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1469" y="3562945"/>
            <a:ext cx="4357688" cy="89298"/>
          </a:xfrm>
          <a:custGeom>
            <a:avLst/>
            <a:gdLst/>
            <a:ahLst/>
            <a:cxnLst/>
            <a:rect l="0" t="0" r="0" b="0"/>
            <a:pathLst>
              <a:path w="4357688" h="89298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8" y="44648"/>
                </a:lnTo>
                <a:lnTo>
                  <a:pt x="71437" y="44648"/>
                </a:lnTo>
                <a:lnTo>
                  <a:pt x="80367" y="44648"/>
                </a:lnTo>
                <a:lnTo>
                  <a:pt x="98226" y="44648"/>
                </a:lnTo>
                <a:lnTo>
                  <a:pt x="107156" y="44648"/>
                </a:lnTo>
                <a:lnTo>
                  <a:pt x="116086" y="35719"/>
                </a:lnTo>
                <a:lnTo>
                  <a:pt x="125015" y="44648"/>
                </a:lnTo>
                <a:lnTo>
                  <a:pt x="133945" y="35719"/>
                </a:lnTo>
                <a:lnTo>
                  <a:pt x="151805" y="35719"/>
                </a:lnTo>
                <a:lnTo>
                  <a:pt x="160734" y="35719"/>
                </a:lnTo>
                <a:lnTo>
                  <a:pt x="169664" y="35719"/>
                </a:lnTo>
                <a:lnTo>
                  <a:pt x="187523" y="35719"/>
                </a:lnTo>
                <a:lnTo>
                  <a:pt x="196453" y="35719"/>
                </a:lnTo>
                <a:lnTo>
                  <a:pt x="205383" y="35719"/>
                </a:lnTo>
                <a:lnTo>
                  <a:pt x="223242" y="35719"/>
                </a:lnTo>
                <a:lnTo>
                  <a:pt x="232172" y="35719"/>
                </a:lnTo>
                <a:lnTo>
                  <a:pt x="250031" y="35719"/>
                </a:lnTo>
                <a:lnTo>
                  <a:pt x="258961" y="26789"/>
                </a:lnTo>
                <a:lnTo>
                  <a:pt x="276820" y="26789"/>
                </a:lnTo>
                <a:lnTo>
                  <a:pt x="285750" y="26789"/>
                </a:lnTo>
                <a:lnTo>
                  <a:pt x="294680" y="26789"/>
                </a:lnTo>
                <a:lnTo>
                  <a:pt x="312539" y="26789"/>
                </a:lnTo>
                <a:lnTo>
                  <a:pt x="321469" y="26789"/>
                </a:lnTo>
                <a:lnTo>
                  <a:pt x="339328" y="26789"/>
                </a:lnTo>
                <a:lnTo>
                  <a:pt x="348258" y="26789"/>
                </a:lnTo>
                <a:lnTo>
                  <a:pt x="357187" y="26789"/>
                </a:lnTo>
                <a:lnTo>
                  <a:pt x="375047" y="17859"/>
                </a:lnTo>
                <a:lnTo>
                  <a:pt x="383976" y="17859"/>
                </a:lnTo>
                <a:lnTo>
                  <a:pt x="401836" y="17859"/>
                </a:lnTo>
                <a:lnTo>
                  <a:pt x="410765" y="17859"/>
                </a:lnTo>
                <a:lnTo>
                  <a:pt x="428625" y="17859"/>
                </a:lnTo>
                <a:lnTo>
                  <a:pt x="437555" y="17859"/>
                </a:lnTo>
                <a:lnTo>
                  <a:pt x="455414" y="17859"/>
                </a:lnTo>
                <a:lnTo>
                  <a:pt x="464344" y="17859"/>
                </a:lnTo>
                <a:lnTo>
                  <a:pt x="482203" y="17859"/>
                </a:lnTo>
                <a:lnTo>
                  <a:pt x="500062" y="8930"/>
                </a:lnTo>
                <a:lnTo>
                  <a:pt x="508992" y="8930"/>
                </a:lnTo>
                <a:lnTo>
                  <a:pt x="526851" y="8930"/>
                </a:lnTo>
                <a:lnTo>
                  <a:pt x="535781" y="8930"/>
                </a:lnTo>
                <a:lnTo>
                  <a:pt x="553640" y="8930"/>
                </a:lnTo>
                <a:lnTo>
                  <a:pt x="571500" y="8930"/>
                </a:lnTo>
                <a:lnTo>
                  <a:pt x="580430" y="8930"/>
                </a:lnTo>
                <a:lnTo>
                  <a:pt x="598289" y="8930"/>
                </a:lnTo>
                <a:lnTo>
                  <a:pt x="607219" y="8930"/>
                </a:lnTo>
                <a:lnTo>
                  <a:pt x="625078" y="8930"/>
                </a:lnTo>
                <a:lnTo>
                  <a:pt x="634008" y="8930"/>
                </a:lnTo>
                <a:lnTo>
                  <a:pt x="651867" y="8930"/>
                </a:lnTo>
                <a:lnTo>
                  <a:pt x="660797" y="8930"/>
                </a:lnTo>
                <a:lnTo>
                  <a:pt x="678656" y="8930"/>
                </a:lnTo>
                <a:lnTo>
                  <a:pt x="687586" y="0"/>
                </a:lnTo>
                <a:lnTo>
                  <a:pt x="705445" y="8930"/>
                </a:lnTo>
                <a:lnTo>
                  <a:pt x="714375" y="0"/>
                </a:lnTo>
                <a:lnTo>
                  <a:pt x="732234" y="8930"/>
                </a:lnTo>
                <a:lnTo>
                  <a:pt x="741164" y="8930"/>
                </a:lnTo>
                <a:lnTo>
                  <a:pt x="750094" y="8930"/>
                </a:lnTo>
                <a:lnTo>
                  <a:pt x="767953" y="8930"/>
                </a:lnTo>
                <a:lnTo>
                  <a:pt x="776883" y="8930"/>
                </a:lnTo>
                <a:lnTo>
                  <a:pt x="794742" y="0"/>
                </a:lnTo>
                <a:lnTo>
                  <a:pt x="803672" y="0"/>
                </a:lnTo>
                <a:lnTo>
                  <a:pt x="812601" y="0"/>
                </a:lnTo>
                <a:lnTo>
                  <a:pt x="821531" y="0"/>
                </a:lnTo>
                <a:lnTo>
                  <a:pt x="839390" y="8930"/>
                </a:lnTo>
                <a:lnTo>
                  <a:pt x="848320" y="0"/>
                </a:lnTo>
                <a:lnTo>
                  <a:pt x="857250" y="8930"/>
                </a:lnTo>
                <a:lnTo>
                  <a:pt x="875109" y="8930"/>
                </a:lnTo>
                <a:lnTo>
                  <a:pt x="884039" y="8930"/>
                </a:lnTo>
                <a:lnTo>
                  <a:pt x="892969" y="8930"/>
                </a:lnTo>
                <a:lnTo>
                  <a:pt x="901898" y="8930"/>
                </a:lnTo>
                <a:lnTo>
                  <a:pt x="919758" y="8930"/>
                </a:lnTo>
                <a:lnTo>
                  <a:pt x="928687" y="8930"/>
                </a:lnTo>
                <a:lnTo>
                  <a:pt x="937617" y="8930"/>
                </a:lnTo>
                <a:lnTo>
                  <a:pt x="946547" y="8930"/>
                </a:lnTo>
                <a:lnTo>
                  <a:pt x="964406" y="8930"/>
                </a:lnTo>
                <a:lnTo>
                  <a:pt x="973336" y="8930"/>
                </a:lnTo>
                <a:lnTo>
                  <a:pt x="982265" y="8930"/>
                </a:lnTo>
                <a:lnTo>
                  <a:pt x="1000125" y="8930"/>
                </a:lnTo>
                <a:lnTo>
                  <a:pt x="1009054" y="8930"/>
                </a:lnTo>
                <a:lnTo>
                  <a:pt x="1017984" y="8930"/>
                </a:lnTo>
                <a:lnTo>
                  <a:pt x="1026914" y="17859"/>
                </a:lnTo>
                <a:lnTo>
                  <a:pt x="1044773" y="17859"/>
                </a:lnTo>
                <a:lnTo>
                  <a:pt x="1053703" y="17859"/>
                </a:lnTo>
                <a:lnTo>
                  <a:pt x="1062633" y="17859"/>
                </a:lnTo>
                <a:lnTo>
                  <a:pt x="1080492" y="17859"/>
                </a:lnTo>
                <a:lnTo>
                  <a:pt x="1089422" y="26789"/>
                </a:lnTo>
                <a:lnTo>
                  <a:pt x="1098351" y="17859"/>
                </a:lnTo>
                <a:lnTo>
                  <a:pt x="1116211" y="26789"/>
                </a:lnTo>
                <a:lnTo>
                  <a:pt x="1125140" y="26789"/>
                </a:lnTo>
                <a:lnTo>
                  <a:pt x="1134070" y="26789"/>
                </a:lnTo>
                <a:lnTo>
                  <a:pt x="1143000" y="26789"/>
                </a:lnTo>
                <a:lnTo>
                  <a:pt x="1160859" y="26789"/>
                </a:lnTo>
                <a:lnTo>
                  <a:pt x="1169789" y="35719"/>
                </a:lnTo>
                <a:lnTo>
                  <a:pt x="1187648" y="35719"/>
                </a:lnTo>
                <a:lnTo>
                  <a:pt x="1196578" y="35719"/>
                </a:lnTo>
                <a:lnTo>
                  <a:pt x="1214437" y="35719"/>
                </a:lnTo>
                <a:lnTo>
                  <a:pt x="1223367" y="35719"/>
                </a:lnTo>
                <a:lnTo>
                  <a:pt x="1241226" y="44648"/>
                </a:lnTo>
                <a:lnTo>
                  <a:pt x="1250156" y="44648"/>
                </a:lnTo>
                <a:lnTo>
                  <a:pt x="1259086" y="44648"/>
                </a:lnTo>
                <a:lnTo>
                  <a:pt x="1276945" y="44648"/>
                </a:lnTo>
                <a:lnTo>
                  <a:pt x="1285875" y="53578"/>
                </a:lnTo>
                <a:lnTo>
                  <a:pt x="1303734" y="53578"/>
                </a:lnTo>
                <a:lnTo>
                  <a:pt x="1312664" y="53578"/>
                </a:lnTo>
                <a:lnTo>
                  <a:pt x="1330523" y="53578"/>
                </a:lnTo>
                <a:lnTo>
                  <a:pt x="1348383" y="53578"/>
                </a:lnTo>
                <a:lnTo>
                  <a:pt x="1357312" y="53578"/>
                </a:lnTo>
                <a:lnTo>
                  <a:pt x="1375172" y="62508"/>
                </a:lnTo>
                <a:lnTo>
                  <a:pt x="1393031" y="62508"/>
                </a:lnTo>
                <a:lnTo>
                  <a:pt x="1401961" y="62508"/>
                </a:lnTo>
                <a:lnTo>
                  <a:pt x="1419820" y="62508"/>
                </a:lnTo>
                <a:lnTo>
                  <a:pt x="1437679" y="62508"/>
                </a:lnTo>
                <a:lnTo>
                  <a:pt x="1455539" y="71437"/>
                </a:lnTo>
                <a:lnTo>
                  <a:pt x="1464469" y="71437"/>
                </a:lnTo>
                <a:lnTo>
                  <a:pt x="1482328" y="71437"/>
                </a:lnTo>
                <a:lnTo>
                  <a:pt x="1500187" y="71437"/>
                </a:lnTo>
                <a:lnTo>
                  <a:pt x="1518047" y="71437"/>
                </a:lnTo>
                <a:lnTo>
                  <a:pt x="1526976" y="71437"/>
                </a:lnTo>
                <a:lnTo>
                  <a:pt x="1544836" y="71437"/>
                </a:lnTo>
                <a:lnTo>
                  <a:pt x="1562695" y="71437"/>
                </a:lnTo>
                <a:lnTo>
                  <a:pt x="1571625" y="71437"/>
                </a:lnTo>
                <a:lnTo>
                  <a:pt x="1589484" y="71437"/>
                </a:lnTo>
                <a:lnTo>
                  <a:pt x="1607344" y="71437"/>
                </a:lnTo>
                <a:lnTo>
                  <a:pt x="1616273" y="71437"/>
                </a:lnTo>
                <a:lnTo>
                  <a:pt x="1634133" y="71437"/>
                </a:lnTo>
                <a:lnTo>
                  <a:pt x="1651992" y="71437"/>
                </a:lnTo>
                <a:lnTo>
                  <a:pt x="1669851" y="71437"/>
                </a:lnTo>
                <a:lnTo>
                  <a:pt x="1678781" y="71437"/>
                </a:lnTo>
                <a:lnTo>
                  <a:pt x="1696640" y="71437"/>
                </a:lnTo>
                <a:lnTo>
                  <a:pt x="1714500" y="71437"/>
                </a:lnTo>
                <a:lnTo>
                  <a:pt x="1732359" y="62508"/>
                </a:lnTo>
                <a:lnTo>
                  <a:pt x="1750219" y="62508"/>
                </a:lnTo>
                <a:lnTo>
                  <a:pt x="1759148" y="62508"/>
                </a:lnTo>
                <a:lnTo>
                  <a:pt x="1777008" y="62508"/>
                </a:lnTo>
                <a:lnTo>
                  <a:pt x="1794867" y="62508"/>
                </a:lnTo>
                <a:lnTo>
                  <a:pt x="1803797" y="53578"/>
                </a:lnTo>
                <a:lnTo>
                  <a:pt x="1821656" y="53578"/>
                </a:lnTo>
                <a:lnTo>
                  <a:pt x="1839515" y="53578"/>
                </a:lnTo>
                <a:lnTo>
                  <a:pt x="1857375" y="53578"/>
                </a:lnTo>
                <a:lnTo>
                  <a:pt x="1866304" y="53578"/>
                </a:lnTo>
                <a:lnTo>
                  <a:pt x="1884164" y="53578"/>
                </a:lnTo>
                <a:lnTo>
                  <a:pt x="1893094" y="44648"/>
                </a:lnTo>
                <a:lnTo>
                  <a:pt x="1910953" y="44648"/>
                </a:lnTo>
                <a:lnTo>
                  <a:pt x="1928812" y="44648"/>
                </a:lnTo>
                <a:lnTo>
                  <a:pt x="1937742" y="44648"/>
                </a:lnTo>
                <a:lnTo>
                  <a:pt x="1955601" y="44648"/>
                </a:lnTo>
                <a:lnTo>
                  <a:pt x="1964531" y="35719"/>
                </a:lnTo>
                <a:lnTo>
                  <a:pt x="1982390" y="35719"/>
                </a:lnTo>
                <a:lnTo>
                  <a:pt x="2000250" y="35719"/>
                </a:lnTo>
                <a:lnTo>
                  <a:pt x="2009179" y="35719"/>
                </a:lnTo>
                <a:lnTo>
                  <a:pt x="2027039" y="26789"/>
                </a:lnTo>
                <a:lnTo>
                  <a:pt x="2035969" y="26789"/>
                </a:lnTo>
                <a:lnTo>
                  <a:pt x="2053828" y="26789"/>
                </a:lnTo>
                <a:lnTo>
                  <a:pt x="2062758" y="26789"/>
                </a:lnTo>
                <a:lnTo>
                  <a:pt x="2080617" y="26789"/>
                </a:lnTo>
                <a:lnTo>
                  <a:pt x="2089547" y="17859"/>
                </a:lnTo>
                <a:lnTo>
                  <a:pt x="2107406" y="17859"/>
                </a:lnTo>
                <a:lnTo>
                  <a:pt x="2116336" y="17859"/>
                </a:lnTo>
                <a:lnTo>
                  <a:pt x="2134195" y="17859"/>
                </a:lnTo>
                <a:lnTo>
                  <a:pt x="2143125" y="17859"/>
                </a:lnTo>
                <a:lnTo>
                  <a:pt x="2160984" y="8930"/>
                </a:lnTo>
                <a:lnTo>
                  <a:pt x="2178844" y="8930"/>
                </a:lnTo>
                <a:lnTo>
                  <a:pt x="2187773" y="8930"/>
                </a:lnTo>
                <a:lnTo>
                  <a:pt x="2205633" y="8930"/>
                </a:lnTo>
                <a:lnTo>
                  <a:pt x="2214562" y="8930"/>
                </a:lnTo>
                <a:lnTo>
                  <a:pt x="2232422" y="8930"/>
                </a:lnTo>
                <a:lnTo>
                  <a:pt x="2241351" y="8930"/>
                </a:lnTo>
                <a:lnTo>
                  <a:pt x="2259211" y="0"/>
                </a:lnTo>
                <a:lnTo>
                  <a:pt x="2268140" y="0"/>
                </a:lnTo>
                <a:lnTo>
                  <a:pt x="2286000" y="0"/>
                </a:lnTo>
                <a:lnTo>
                  <a:pt x="2294929" y="0"/>
                </a:lnTo>
                <a:lnTo>
                  <a:pt x="2312789" y="0"/>
                </a:lnTo>
                <a:lnTo>
                  <a:pt x="2330648" y="0"/>
                </a:lnTo>
                <a:lnTo>
                  <a:pt x="2339578" y="0"/>
                </a:lnTo>
                <a:lnTo>
                  <a:pt x="2357437" y="0"/>
                </a:lnTo>
                <a:lnTo>
                  <a:pt x="2366367" y="0"/>
                </a:lnTo>
                <a:lnTo>
                  <a:pt x="2384226" y="0"/>
                </a:lnTo>
                <a:lnTo>
                  <a:pt x="2402086" y="0"/>
                </a:lnTo>
                <a:lnTo>
                  <a:pt x="2411015" y="0"/>
                </a:lnTo>
                <a:lnTo>
                  <a:pt x="2428875" y="0"/>
                </a:lnTo>
                <a:lnTo>
                  <a:pt x="2446734" y="0"/>
                </a:lnTo>
                <a:lnTo>
                  <a:pt x="2455664" y="0"/>
                </a:lnTo>
                <a:lnTo>
                  <a:pt x="2473523" y="0"/>
                </a:lnTo>
                <a:lnTo>
                  <a:pt x="2491383" y="8930"/>
                </a:lnTo>
                <a:lnTo>
                  <a:pt x="2500312" y="8930"/>
                </a:lnTo>
                <a:lnTo>
                  <a:pt x="2518172" y="0"/>
                </a:lnTo>
                <a:lnTo>
                  <a:pt x="2536031" y="8930"/>
                </a:lnTo>
                <a:lnTo>
                  <a:pt x="2544961" y="8930"/>
                </a:lnTo>
                <a:lnTo>
                  <a:pt x="2562820" y="8930"/>
                </a:lnTo>
                <a:lnTo>
                  <a:pt x="2580679" y="8930"/>
                </a:lnTo>
                <a:lnTo>
                  <a:pt x="2589609" y="8930"/>
                </a:lnTo>
                <a:lnTo>
                  <a:pt x="2607469" y="8930"/>
                </a:lnTo>
                <a:lnTo>
                  <a:pt x="2616398" y="8930"/>
                </a:lnTo>
                <a:lnTo>
                  <a:pt x="2634258" y="8930"/>
                </a:lnTo>
                <a:lnTo>
                  <a:pt x="2652117" y="8930"/>
                </a:lnTo>
                <a:lnTo>
                  <a:pt x="2661047" y="8930"/>
                </a:lnTo>
                <a:lnTo>
                  <a:pt x="2678906" y="8930"/>
                </a:lnTo>
                <a:lnTo>
                  <a:pt x="2687836" y="8930"/>
                </a:lnTo>
                <a:lnTo>
                  <a:pt x="2705695" y="8930"/>
                </a:lnTo>
                <a:lnTo>
                  <a:pt x="2723554" y="17859"/>
                </a:lnTo>
                <a:lnTo>
                  <a:pt x="2732484" y="17859"/>
                </a:lnTo>
                <a:lnTo>
                  <a:pt x="2750344" y="17859"/>
                </a:lnTo>
                <a:lnTo>
                  <a:pt x="2768203" y="17859"/>
                </a:lnTo>
                <a:lnTo>
                  <a:pt x="2777133" y="17859"/>
                </a:lnTo>
                <a:lnTo>
                  <a:pt x="2794992" y="17859"/>
                </a:lnTo>
                <a:lnTo>
                  <a:pt x="2812851" y="17859"/>
                </a:lnTo>
                <a:lnTo>
                  <a:pt x="2821781" y="17859"/>
                </a:lnTo>
                <a:lnTo>
                  <a:pt x="2839640" y="17859"/>
                </a:lnTo>
                <a:lnTo>
                  <a:pt x="2857500" y="17859"/>
                </a:lnTo>
                <a:lnTo>
                  <a:pt x="2866429" y="17859"/>
                </a:lnTo>
                <a:lnTo>
                  <a:pt x="2884289" y="17859"/>
                </a:lnTo>
                <a:lnTo>
                  <a:pt x="2902148" y="17859"/>
                </a:lnTo>
                <a:lnTo>
                  <a:pt x="2920008" y="17859"/>
                </a:lnTo>
                <a:lnTo>
                  <a:pt x="2937867" y="17859"/>
                </a:lnTo>
                <a:lnTo>
                  <a:pt x="2946797" y="17859"/>
                </a:lnTo>
                <a:lnTo>
                  <a:pt x="2964656" y="17859"/>
                </a:lnTo>
                <a:lnTo>
                  <a:pt x="2982515" y="17859"/>
                </a:lnTo>
                <a:lnTo>
                  <a:pt x="3000375" y="17859"/>
                </a:lnTo>
                <a:lnTo>
                  <a:pt x="3009304" y="26789"/>
                </a:lnTo>
                <a:lnTo>
                  <a:pt x="3027164" y="26789"/>
                </a:lnTo>
                <a:lnTo>
                  <a:pt x="3045023" y="26789"/>
                </a:lnTo>
                <a:lnTo>
                  <a:pt x="3062883" y="26789"/>
                </a:lnTo>
                <a:lnTo>
                  <a:pt x="3071812" y="26789"/>
                </a:lnTo>
                <a:lnTo>
                  <a:pt x="3089672" y="26789"/>
                </a:lnTo>
                <a:lnTo>
                  <a:pt x="3107531" y="26789"/>
                </a:lnTo>
                <a:lnTo>
                  <a:pt x="3125390" y="26789"/>
                </a:lnTo>
                <a:lnTo>
                  <a:pt x="3134320" y="35719"/>
                </a:lnTo>
                <a:lnTo>
                  <a:pt x="3152179" y="35719"/>
                </a:lnTo>
                <a:lnTo>
                  <a:pt x="3170039" y="35719"/>
                </a:lnTo>
                <a:lnTo>
                  <a:pt x="3187898" y="35719"/>
                </a:lnTo>
                <a:lnTo>
                  <a:pt x="3205758" y="35719"/>
                </a:lnTo>
                <a:lnTo>
                  <a:pt x="3214687" y="44648"/>
                </a:lnTo>
                <a:lnTo>
                  <a:pt x="3232547" y="44648"/>
                </a:lnTo>
                <a:lnTo>
                  <a:pt x="3250406" y="44648"/>
                </a:lnTo>
                <a:lnTo>
                  <a:pt x="3268265" y="53578"/>
                </a:lnTo>
                <a:lnTo>
                  <a:pt x="3286125" y="53578"/>
                </a:lnTo>
                <a:lnTo>
                  <a:pt x="3295054" y="53578"/>
                </a:lnTo>
                <a:lnTo>
                  <a:pt x="3312914" y="53578"/>
                </a:lnTo>
                <a:lnTo>
                  <a:pt x="3330773" y="62508"/>
                </a:lnTo>
                <a:lnTo>
                  <a:pt x="3348633" y="62508"/>
                </a:lnTo>
                <a:lnTo>
                  <a:pt x="3366492" y="71437"/>
                </a:lnTo>
                <a:lnTo>
                  <a:pt x="3375422" y="71437"/>
                </a:lnTo>
                <a:lnTo>
                  <a:pt x="3393281" y="71437"/>
                </a:lnTo>
                <a:lnTo>
                  <a:pt x="3411140" y="71437"/>
                </a:lnTo>
                <a:lnTo>
                  <a:pt x="3429000" y="80367"/>
                </a:lnTo>
                <a:lnTo>
                  <a:pt x="3446859" y="80367"/>
                </a:lnTo>
                <a:lnTo>
                  <a:pt x="3455789" y="80367"/>
                </a:lnTo>
                <a:lnTo>
                  <a:pt x="3473648" y="80367"/>
                </a:lnTo>
                <a:lnTo>
                  <a:pt x="3491508" y="89297"/>
                </a:lnTo>
                <a:lnTo>
                  <a:pt x="3500437" y="89297"/>
                </a:lnTo>
                <a:lnTo>
                  <a:pt x="3518297" y="89297"/>
                </a:lnTo>
                <a:lnTo>
                  <a:pt x="3536156" y="89297"/>
                </a:lnTo>
                <a:lnTo>
                  <a:pt x="3545086" y="89297"/>
                </a:lnTo>
                <a:lnTo>
                  <a:pt x="3562945" y="89297"/>
                </a:lnTo>
                <a:lnTo>
                  <a:pt x="3571875" y="89297"/>
                </a:lnTo>
                <a:lnTo>
                  <a:pt x="3589734" y="89297"/>
                </a:lnTo>
                <a:lnTo>
                  <a:pt x="3598664" y="89297"/>
                </a:lnTo>
                <a:lnTo>
                  <a:pt x="3616523" y="89297"/>
                </a:lnTo>
                <a:lnTo>
                  <a:pt x="3625453" y="89297"/>
                </a:lnTo>
                <a:lnTo>
                  <a:pt x="3643312" y="89297"/>
                </a:lnTo>
                <a:lnTo>
                  <a:pt x="3661172" y="89297"/>
                </a:lnTo>
                <a:lnTo>
                  <a:pt x="3670101" y="89297"/>
                </a:lnTo>
                <a:lnTo>
                  <a:pt x="3687961" y="89297"/>
                </a:lnTo>
                <a:lnTo>
                  <a:pt x="3696890" y="89297"/>
                </a:lnTo>
                <a:lnTo>
                  <a:pt x="3714750" y="89297"/>
                </a:lnTo>
                <a:lnTo>
                  <a:pt x="3723679" y="89297"/>
                </a:lnTo>
                <a:lnTo>
                  <a:pt x="3741539" y="80367"/>
                </a:lnTo>
                <a:lnTo>
                  <a:pt x="3750469" y="80367"/>
                </a:lnTo>
                <a:lnTo>
                  <a:pt x="3768328" y="80367"/>
                </a:lnTo>
                <a:lnTo>
                  <a:pt x="3777258" y="80367"/>
                </a:lnTo>
                <a:lnTo>
                  <a:pt x="3795117" y="80367"/>
                </a:lnTo>
                <a:lnTo>
                  <a:pt x="3804047" y="80367"/>
                </a:lnTo>
                <a:lnTo>
                  <a:pt x="3821906" y="80367"/>
                </a:lnTo>
                <a:lnTo>
                  <a:pt x="3830836" y="80367"/>
                </a:lnTo>
                <a:lnTo>
                  <a:pt x="3848695" y="80367"/>
                </a:lnTo>
                <a:lnTo>
                  <a:pt x="3857625" y="80367"/>
                </a:lnTo>
                <a:lnTo>
                  <a:pt x="3866554" y="80367"/>
                </a:lnTo>
                <a:lnTo>
                  <a:pt x="3884414" y="80367"/>
                </a:lnTo>
                <a:lnTo>
                  <a:pt x="3893344" y="80367"/>
                </a:lnTo>
                <a:lnTo>
                  <a:pt x="3911203" y="71437"/>
                </a:lnTo>
                <a:lnTo>
                  <a:pt x="3920133" y="80367"/>
                </a:lnTo>
                <a:lnTo>
                  <a:pt x="3929062" y="71437"/>
                </a:lnTo>
                <a:lnTo>
                  <a:pt x="3946922" y="71437"/>
                </a:lnTo>
                <a:lnTo>
                  <a:pt x="3955851" y="71437"/>
                </a:lnTo>
                <a:lnTo>
                  <a:pt x="3964781" y="71437"/>
                </a:lnTo>
                <a:lnTo>
                  <a:pt x="3982640" y="71437"/>
                </a:lnTo>
                <a:lnTo>
                  <a:pt x="3991570" y="71437"/>
                </a:lnTo>
                <a:lnTo>
                  <a:pt x="4000500" y="71437"/>
                </a:lnTo>
                <a:lnTo>
                  <a:pt x="4018359" y="62508"/>
                </a:lnTo>
                <a:lnTo>
                  <a:pt x="4027289" y="62508"/>
                </a:lnTo>
                <a:lnTo>
                  <a:pt x="4036219" y="62508"/>
                </a:lnTo>
                <a:lnTo>
                  <a:pt x="4054078" y="62508"/>
                </a:lnTo>
                <a:lnTo>
                  <a:pt x="4063008" y="62508"/>
                </a:lnTo>
                <a:lnTo>
                  <a:pt x="4071937" y="62508"/>
                </a:lnTo>
                <a:lnTo>
                  <a:pt x="4089797" y="62508"/>
                </a:lnTo>
                <a:lnTo>
                  <a:pt x="4098726" y="53578"/>
                </a:lnTo>
                <a:lnTo>
                  <a:pt x="4107656" y="53578"/>
                </a:lnTo>
                <a:lnTo>
                  <a:pt x="4116586" y="53578"/>
                </a:lnTo>
                <a:lnTo>
                  <a:pt x="4125515" y="53578"/>
                </a:lnTo>
                <a:lnTo>
                  <a:pt x="4143375" y="53578"/>
                </a:lnTo>
                <a:lnTo>
                  <a:pt x="4152304" y="53578"/>
                </a:lnTo>
                <a:lnTo>
                  <a:pt x="4161234" y="53578"/>
                </a:lnTo>
                <a:lnTo>
                  <a:pt x="4170164" y="53578"/>
                </a:lnTo>
                <a:lnTo>
                  <a:pt x="4179094" y="53578"/>
                </a:lnTo>
                <a:lnTo>
                  <a:pt x="4196953" y="53578"/>
                </a:lnTo>
                <a:lnTo>
                  <a:pt x="4205883" y="53578"/>
                </a:lnTo>
                <a:lnTo>
                  <a:pt x="4214812" y="53578"/>
                </a:lnTo>
                <a:lnTo>
                  <a:pt x="4223742" y="53578"/>
                </a:lnTo>
                <a:lnTo>
                  <a:pt x="4232672" y="53578"/>
                </a:lnTo>
                <a:lnTo>
                  <a:pt x="4241601" y="53578"/>
                </a:lnTo>
                <a:lnTo>
                  <a:pt x="4250531" y="53578"/>
                </a:lnTo>
                <a:lnTo>
                  <a:pt x="4259461" y="62508"/>
                </a:lnTo>
                <a:lnTo>
                  <a:pt x="4268390" y="62508"/>
                </a:lnTo>
                <a:lnTo>
                  <a:pt x="4286250" y="62508"/>
                </a:lnTo>
                <a:lnTo>
                  <a:pt x="4295179" y="62508"/>
                </a:lnTo>
                <a:lnTo>
                  <a:pt x="4304109" y="62508"/>
                </a:lnTo>
                <a:lnTo>
                  <a:pt x="4304109" y="62508"/>
                </a:lnTo>
                <a:lnTo>
                  <a:pt x="4313039" y="62508"/>
                </a:lnTo>
                <a:lnTo>
                  <a:pt x="4321969" y="71437"/>
                </a:lnTo>
                <a:lnTo>
                  <a:pt x="4330898" y="71437"/>
                </a:lnTo>
                <a:lnTo>
                  <a:pt x="4330898" y="71437"/>
                </a:lnTo>
                <a:lnTo>
                  <a:pt x="4339828" y="71437"/>
                </a:lnTo>
                <a:lnTo>
                  <a:pt x="4339828" y="71437"/>
                </a:lnTo>
                <a:lnTo>
                  <a:pt x="4348758" y="71437"/>
                </a:lnTo>
                <a:lnTo>
                  <a:pt x="4348758" y="71437"/>
                </a:lnTo>
                <a:lnTo>
                  <a:pt x="4357687" y="71437"/>
                </a:lnTo>
                <a:lnTo>
                  <a:pt x="4357687" y="71437"/>
                </a:lnTo>
                <a:lnTo>
                  <a:pt x="4357687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43125" y="2080617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41102"/>
                </a:lnTo>
                <a:lnTo>
                  <a:pt x="17859" y="250031"/>
                </a:lnTo>
                <a:lnTo>
                  <a:pt x="17859" y="258961"/>
                </a:lnTo>
                <a:lnTo>
                  <a:pt x="26789" y="267891"/>
                </a:lnTo>
                <a:lnTo>
                  <a:pt x="26789" y="276820"/>
                </a:lnTo>
                <a:lnTo>
                  <a:pt x="35719" y="276820"/>
                </a:lnTo>
                <a:lnTo>
                  <a:pt x="44648" y="285750"/>
                </a:lnTo>
                <a:lnTo>
                  <a:pt x="53578" y="285750"/>
                </a:lnTo>
                <a:lnTo>
                  <a:pt x="62508" y="285750"/>
                </a:lnTo>
                <a:lnTo>
                  <a:pt x="62508" y="276820"/>
                </a:lnTo>
                <a:lnTo>
                  <a:pt x="71438" y="276820"/>
                </a:lnTo>
                <a:lnTo>
                  <a:pt x="80367" y="276820"/>
                </a:lnTo>
                <a:lnTo>
                  <a:pt x="89297" y="267891"/>
                </a:lnTo>
                <a:lnTo>
                  <a:pt x="98227" y="258961"/>
                </a:lnTo>
                <a:lnTo>
                  <a:pt x="98227" y="250031"/>
                </a:lnTo>
                <a:lnTo>
                  <a:pt x="107156" y="241102"/>
                </a:lnTo>
                <a:lnTo>
                  <a:pt x="116086" y="232172"/>
                </a:lnTo>
                <a:lnTo>
                  <a:pt x="116086" y="223242"/>
                </a:lnTo>
                <a:lnTo>
                  <a:pt x="116086" y="214312"/>
                </a:lnTo>
                <a:lnTo>
                  <a:pt x="125016" y="214312"/>
                </a:lnTo>
                <a:lnTo>
                  <a:pt x="125016" y="205383"/>
                </a:lnTo>
                <a:lnTo>
                  <a:pt x="125016" y="196453"/>
                </a:lnTo>
                <a:lnTo>
                  <a:pt x="125016" y="196453"/>
                </a:lnTo>
                <a:lnTo>
                  <a:pt x="125016" y="19645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25016" y="196453"/>
                </a:lnTo>
                <a:lnTo>
                  <a:pt x="125016" y="205383"/>
                </a:lnTo>
                <a:lnTo>
                  <a:pt x="125016" y="205383"/>
                </a:lnTo>
                <a:lnTo>
                  <a:pt x="125016" y="214312"/>
                </a:lnTo>
                <a:lnTo>
                  <a:pt x="125016" y="223242"/>
                </a:lnTo>
                <a:lnTo>
                  <a:pt x="133945" y="232172"/>
                </a:lnTo>
                <a:lnTo>
                  <a:pt x="133945" y="241102"/>
                </a:lnTo>
                <a:lnTo>
                  <a:pt x="133945" y="250031"/>
                </a:lnTo>
                <a:lnTo>
                  <a:pt x="142875" y="250031"/>
                </a:lnTo>
                <a:lnTo>
                  <a:pt x="142875" y="258961"/>
                </a:lnTo>
                <a:lnTo>
                  <a:pt x="151805" y="258961"/>
                </a:lnTo>
                <a:lnTo>
                  <a:pt x="151805" y="267891"/>
                </a:lnTo>
                <a:lnTo>
                  <a:pt x="160734" y="267891"/>
                </a:lnTo>
                <a:lnTo>
                  <a:pt x="160734" y="267891"/>
                </a:lnTo>
                <a:lnTo>
                  <a:pt x="169664" y="267891"/>
                </a:lnTo>
                <a:lnTo>
                  <a:pt x="169664" y="267891"/>
                </a:lnTo>
                <a:lnTo>
                  <a:pt x="178594" y="267891"/>
                </a:lnTo>
                <a:lnTo>
                  <a:pt x="178594" y="258961"/>
                </a:lnTo>
                <a:lnTo>
                  <a:pt x="187523" y="250031"/>
                </a:lnTo>
                <a:lnTo>
                  <a:pt x="187523" y="250031"/>
                </a:lnTo>
                <a:lnTo>
                  <a:pt x="196453" y="241102"/>
                </a:lnTo>
                <a:lnTo>
                  <a:pt x="196453" y="223242"/>
                </a:lnTo>
                <a:lnTo>
                  <a:pt x="205383" y="214312"/>
                </a:lnTo>
                <a:lnTo>
                  <a:pt x="214313" y="205383"/>
                </a:lnTo>
                <a:lnTo>
                  <a:pt x="214313" y="196453"/>
                </a:lnTo>
                <a:lnTo>
                  <a:pt x="223242" y="178594"/>
                </a:lnTo>
                <a:lnTo>
                  <a:pt x="223242" y="169664"/>
                </a:lnTo>
                <a:lnTo>
                  <a:pt x="232172" y="151805"/>
                </a:lnTo>
                <a:lnTo>
                  <a:pt x="232172" y="142875"/>
                </a:lnTo>
                <a:lnTo>
                  <a:pt x="232172" y="125016"/>
                </a:lnTo>
                <a:lnTo>
                  <a:pt x="232172" y="107156"/>
                </a:lnTo>
                <a:lnTo>
                  <a:pt x="232172" y="98227"/>
                </a:lnTo>
                <a:lnTo>
                  <a:pt x="223242" y="80367"/>
                </a:lnTo>
                <a:lnTo>
                  <a:pt x="223242" y="62508"/>
                </a:lnTo>
                <a:lnTo>
                  <a:pt x="223242" y="53578"/>
                </a:lnTo>
                <a:lnTo>
                  <a:pt x="214313" y="35719"/>
                </a:lnTo>
                <a:lnTo>
                  <a:pt x="214313" y="26789"/>
                </a:lnTo>
                <a:lnTo>
                  <a:pt x="205383" y="1785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544961" y="2116336"/>
            <a:ext cx="17860" cy="241102"/>
          </a:xfrm>
          <a:custGeom>
            <a:avLst/>
            <a:gdLst/>
            <a:ahLst/>
            <a:cxnLst/>
            <a:rect l="0" t="0" r="0" b="0"/>
            <a:pathLst>
              <a:path w="17860" h="241102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36031" y="2107406"/>
            <a:ext cx="196454" cy="35720"/>
          </a:xfrm>
          <a:custGeom>
            <a:avLst/>
            <a:gdLst/>
            <a:ahLst/>
            <a:cxnLst/>
            <a:rect l="0" t="0" r="0" b="0"/>
            <a:pathLst>
              <a:path w="196454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107157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60735" y="0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553891" y="2178844"/>
            <a:ext cx="160735" cy="17860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8929" y="0"/>
                </a:move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80367" y="8929"/>
                </a:lnTo>
                <a:lnTo>
                  <a:pt x="89297" y="1785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44961" y="2303859"/>
            <a:ext cx="196454" cy="44650"/>
          </a:xfrm>
          <a:custGeom>
            <a:avLst/>
            <a:gdLst/>
            <a:ahLst/>
            <a:cxnLst/>
            <a:rect l="0" t="0" r="0" b="0"/>
            <a:pathLst>
              <a:path w="196454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35719"/>
                </a:lnTo>
                <a:lnTo>
                  <a:pt x="107156" y="35719"/>
                </a:lnTo>
                <a:lnTo>
                  <a:pt x="125016" y="35719"/>
                </a:lnTo>
                <a:lnTo>
                  <a:pt x="142875" y="44649"/>
                </a:lnTo>
                <a:lnTo>
                  <a:pt x="160734" y="44649"/>
                </a:lnTo>
                <a:lnTo>
                  <a:pt x="196453" y="44649"/>
                </a:lnTo>
                <a:lnTo>
                  <a:pt x="196453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133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Essential Question: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How/why do geographers show information on maps?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7" y="3962400"/>
            <a:ext cx="3281363" cy="221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7751">
            <a:off x="352425" y="10160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209800"/>
            <a:ext cx="4114800" cy="4191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would be the latitude and longitude directions in Bolivia?</a:t>
            </a:r>
          </a:p>
        </p:txBody>
      </p:sp>
      <p:graphicFrame>
        <p:nvGraphicFramePr>
          <p:cNvPr id="33795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Document" r:id="rId4" imgW="3124200" imgH="1821180" progId="Word.Document.8">
                  <p:embed/>
                </p:oleObj>
              </mc:Choice>
              <mc:Fallback>
                <p:oleObj name="Document" r:id="rId4" imgW="3124200" imgH="18211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38100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AutoShape 7"/>
          <p:cNvSpPr>
            <a:spLocks noChangeArrowheads="1"/>
          </p:cNvSpPr>
          <p:nvPr/>
        </p:nvSpPr>
        <p:spPr bwMode="auto">
          <a:xfrm rot="9717478">
            <a:off x="1461446" y="4538784"/>
            <a:ext cx="1295400" cy="609600"/>
          </a:xfrm>
          <a:prstGeom prst="wedgeRoundRectCallout">
            <a:avLst>
              <a:gd name="adj1" fmla="val -593"/>
              <a:gd name="adj2" fmla="val 16800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3600"/>
              <a:t>?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1447800" y="56388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If you said South and West , you’re right!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PRACTICE</a:t>
            </a:r>
          </a:p>
        </p:txBody>
      </p:sp>
      <p:sp>
        <p:nvSpPr>
          <p:cNvPr id="33799" name="AutoShape 8"/>
          <p:cNvSpPr>
            <a:spLocks noChangeArrowheads="1"/>
          </p:cNvSpPr>
          <p:nvPr/>
        </p:nvSpPr>
        <p:spPr bwMode="auto">
          <a:xfrm>
            <a:off x="228600" y="4038600"/>
            <a:ext cx="1295400" cy="304800"/>
          </a:xfrm>
          <a:prstGeom prst="wedgeRoundRectCallout">
            <a:avLst>
              <a:gd name="adj1" fmla="val 30375"/>
              <a:gd name="adj2" fmla="val -185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Equator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6200000" flipH="1">
            <a:off x="2705100" y="1562100"/>
            <a:ext cx="990600" cy="914400"/>
          </a:xfrm>
          <a:prstGeom prst="wedgeRoundRectCallout">
            <a:avLst>
              <a:gd name="adj1" fmla="val 74647"/>
              <a:gd name="adj2" fmla="val -860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 eaLnBrk="0" hangingPunct="0">
              <a:defRPr/>
            </a:pPr>
            <a:r>
              <a:rPr lang="en-US" dirty="0">
                <a:latin typeface="Times New Roman" pitchFamily="18" charset="0"/>
              </a:rPr>
              <a:t>Prime</a:t>
            </a:r>
          </a:p>
          <a:p>
            <a:pPr algn="ctr" eaLnBrk="0" hangingPunct="0">
              <a:defRPr/>
            </a:pPr>
            <a:r>
              <a:rPr lang="en-US" dirty="0">
                <a:latin typeface="Times New Roman" pitchFamily="18" charset="0"/>
              </a:rPr>
              <a:t> Meridian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64344" y="3571875"/>
            <a:ext cx="4018360" cy="71438"/>
          </a:xfrm>
          <a:custGeom>
            <a:avLst/>
            <a:gdLst/>
            <a:ahLst/>
            <a:cxnLst/>
            <a:rect l="0" t="0" r="0" b="0"/>
            <a:pathLst>
              <a:path w="4018360" h="71438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4" y="8929"/>
                </a:lnTo>
                <a:lnTo>
                  <a:pt x="169664" y="8929"/>
                </a:lnTo>
                <a:lnTo>
                  <a:pt x="178594" y="8929"/>
                </a:lnTo>
                <a:lnTo>
                  <a:pt x="187523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23242" y="17859"/>
                </a:lnTo>
                <a:lnTo>
                  <a:pt x="232172" y="17859"/>
                </a:lnTo>
                <a:lnTo>
                  <a:pt x="241101" y="17859"/>
                </a:lnTo>
                <a:lnTo>
                  <a:pt x="250031" y="17859"/>
                </a:lnTo>
                <a:lnTo>
                  <a:pt x="258961" y="17859"/>
                </a:lnTo>
                <a:lnTo>
                  <a:pt x="267890" y="17859"/>
                </a:lnTo>
                <a:lnTo>
                  <a:pt x="276820" y="17859"/>
                </a:lnTo>
                <a:lnTo>
                  <a:pt x="285750" y="26789"/>
                </a:lnTo>
                <a:lnTo>
                  <a:pt x="294680" y="26789"/>
                </a:lnTo>
                <a:lnTo>
                  <a:pt x="303609" y="26789"/>
                </a:lnTo>
                <a:lnTo>
                  <a:pt x="312539" y="26789"/>
                </a:lnTo>
                <a:lnTo>
                  <a:pt x="321469" y="26789"/>
                </a:lnTo>
                <a:lnTo>
                  <a:pt x="330398" y="26789"/>
                </a:lnTo>
                <a:lnTo>
                  <a:pt x="339328" y="26789"/>
                </a:lnTo>
                <a:lnTo>
                  <a:pt x="348258" y="26789"/>
                </a:lnTo>
                <a:lnTo>
                  <a:pt x="357187" y="26789"/>
                </a:lnTo>
                <a:lnTo>
                  <a:pt x="366117" y="26789"/>
                </a:lnTo>
                <a:lnTo>
                  <a:pt x="375047" y="35718"/>
                </a:lnTo>
                <a:lnTo>
                  <a:pt x="383976" y="35718"/>
                </a:lnTo>
                <a:lnTo>
                  <a:pt x="392906" y="35718"/>
                </a:lnTo>
                <a:lnTo>
                  <a:pt x="410765" y="35718"/>
                </a:lnTo>
                <a:lnTo>
                  <a:pt x="419695" y="35718"/>
                </a:lnTo>
                <a:lnTo>
                  <a:pt x="428625" y="35718"/>
                </a:lnTo>
                <a:lnTo>
                  <a:pt x="437555" y="35718"/>
                </a:lnTo>
                <a:lnTo>
                  <a:pt x="446484" y="44648"/>
                </a:lnTo>
                <a:lnTo>
                  <a:pt x="455414" y="44648"/>
                </a:lnTo>
                <a:lnTo>
                  <a:pt x="464344" y="44648"/>
                </a:lnTo>
                <a:lnTo>
                  <a:pt x="482203" y="44648"/>
                </a:lnTo>
                <a:lnTo>
                  <a:pt x="491133" y="44648"/>
                </a:lnTo>
                <a:lnTo>
                  <a:pt x="500062" y="44648"/>
                </a:lnTo>
                <a:lnTo>
                  <a:pt x="517922" y="53578"/>
                </a:lnTo>
                <a:lnTo>
                  <a:pt x="526851" y="53578"/>
                </a:lnTo>
                <a:lnTo>
                  <a:pt x="544711" y="53578"/>
                </a:lnTo>
                <a:lnTo>
                  <a:pt x="553640" y="53578"/>
                </a:lnTo>
                <a:lnTo>
                  <a:pt x="562570" y="53578"/>
                </a:lnTo>
                <a:lnTo>
                  <a:pt x="580430" y="53578"/>
                </a:lnTo>
                <a:lnTo>
                  <a:pt x="589359" y="62507"/>
                </a:lnTo>
                <a:lnTo>
                  <a:pt x="607219" y="62507"/>
                </a:lnTo>
                <a:lnTo>
                  <a:pt x="616148" y="62507"/>
                </a:lnTo>
                <a:lnTo>
                  <a:pt x="634008" y="62507"/>
                </a:lnTo>
                <a:lnTo>
                  <a:pt x="642937" y="62507"/>
                </a:lnTo>
                <a:lnTo>
                  <a:pt x="660797" y="62507"/>
                </a:lnTo>
                <a:lnTo>
                  <a:pt x="669726" y="62507"/>
                </a:lnTo>
                <a:lnTo>
                  <a:pt x="687586" y="62507"/>
                </a:lnTo>
                <a:lnTo>
                  <a:pt x="696515" y="62507"/>
                </a:lnTo>
                <a:lnTo>
                  <a:pt x="714375" y="62507"/>
                </a:lnTo>
                <a:lnTo>
                  <a:pt x="723305" y="62507"/>
                </a:lnTo>
                <a:lnTo>
                  <a:pt x="741164" y="62507"/>
                </a:lnTo>
                <a:lnTo>
                  <a:pt x="750094" y="53578"/>
                </a:lnTo>
                <a:lnTo>
                  <a:pt x="767953" y="53578"/>
                </a:lnTo>
                <a:lnTo>
                  <a:pt x="776883" y="53578"/>
                </a:lnTo>
                <a:lnTo>
                  <a:pt x="794742" y="53578"/>
                </a:lnTo>
                <a:lnTo>
                  <a:pt x="803672" y="53578"/>
                </a:lnTo>
                <a:lnTo>
                  <a:pt x="821531" y="53578"/>
                </a:lnTo>
                <a:lnTo>
                  <a:pt x="830461" y="53578"/>
                </a:lnTo>
                <a:lnTo>
                  <a:pt x="848320" y="53578"/>
                </a:lnTo>
                <a:lnTo>
                  <a:pt x="857250" y="53578"/>
                </a:lnTo>
                <a:lnTo>
                  <a:pt x="875109" y="53578"/>
                </a:lnTo>
                <a:lnTo>
                  <a:pt x="892969" y="53578"/>
                </a:lnTo>
                <a:lnTo>
                  <a:pt x="901898" y="53578"/>
                </a:lnTo>
                <a:lnTo>
                  <a:pt x="919758" y="53578"/>
                </a:lnTo>
                <a:lnTo>
                  <a:pt x="937617" y="53578"/>
                </a:lnTo>
                <a:lnTo>
                  <a:pt x="946547" y="53578"/>
                </a:lnTo>
                <a:lnTo>
                  <a:pt x="964406" y="44648"/>
                </a:lnTo>
                <a:lnTo>
                  <a:pt x="982265" y="44648"/>
                </a:lnTo>
                <a:lnTo>
                  <a:pt x="991195" y="44648"/>
                </a:lnTo>
                <a:lnTo>
                  <a:pt x="1009054" y="44648"/>
                </a:lnTo>
                <a:lnTo>
                  <a:pt x="1017984" y="44648"/>
                </a:lnTo>
                <a:lnTo>
                  <a:pt x="1035844" y="44648"/>
                </a:lnTo>
                <a:lnTo>
                  <a:pt x="1053703" y="44648"/>
                </a:lnTo>
                <a:lnTo>
                  <a:pt x="1071562" y="44648"/>
                </a:lnTo>
                <a:lnTo>
                  <a:pt x="1080492" y="44648"/>
                </a:lnTo>
                <a:lnTo>
                  <a:pt x="1098351" y="44648"/>
                </a:lnTo>
                <a:lnTo>
                  <a:pt x="1116211" y="44648"/>
                </a:lnTo>
                <a:lnTo>
                  <a:pt x="1134070" y="44648"/>
                </a:lnTo>
                <a:lnTo>
                  <a:pt x="1151929" y="44648"/>
                </a:lnTo>
                <a:lnTo>
                  <a:pt x="1160859" y="44648"/>
                </a:lnTo>
                <a:lnTo>
                  <a:pt x="1178719" y="44648"/>
                </a:lnTo>
                <a:lnTo>
                  <a:pt x="1196578" y="44648"/>
                </a:lnTo>
                <a:lnTo>
                  <a:pt x="1214437" y="44648"/>
                </a:lnTo>
                <a:lnTo>
                  <a:pt x="1223367" y="44648"/>
                </a:lnTo>
                <a:lnTo>
                  <a:pt x="1241226" y="44648"/>
                </a:lnTo>
                <a:lnTo>
                  <a:pt x="1259086" y="44648"/>
                </a:lnTo>
                <a:lnTo>
                  <a:pt x="1276945" y="44648"/>
                </a:lnTo>
                <a:lnTo>
                  <a:pt x="1294804" y="44648"/>
                </a:lnTo>
                <a:lnTo>
                  <a:pt x="1303734" y="44648"/>
                </a:lnTo>
                <a:lnTo>
                  <a:pt x="1321594" y="44648"/>
                </a:lnTo>
                <a:lnTo>
                  <a:pt x="1339453" y="35718"/>
                </a:lnTo>
                <a:lnTo>
                  <a:pt x="1357312" y="35718"/>
                </a:lnTo>
                <a:lnTo>
                  <a:pt x="1375172" y="35718"/>
                </a:lnTo>
                <a:lnTo>
                  <a:pt x="1393031" y="35718"/>
                </a:lnTo>
                <a:lnTo>
                  <a:pt x="1410890" y="35718"/>
                </a:lnTo>
                <a:lnTo>
                  <a:pt x="1428750" y="35718"/>
                </a:lnTo>
                <a:lnTo>
                  <a:pt x="1446609" y="35718"/>
                </a:lnTo>
                <a:lnTo>
                  <a:pt x="1464469" y="35718"/>
                </a:lnTo>
                <a:lnTo>
                  <a:pt x="1473398" y="35718"/>
                </a:lnTo>
                <a:lnTo>
                  <a:pt x="1491258" y="35718"/>
                </a:lnTo>
                <a:lnTo>
                  <a:pt x="1509117" y="35718"/>
                </a:lnTo>
                <a:lnTo>
                  <a:pt x="1526976" y="35718"/>
                </a:lnTo>
                <a:lnTo>
                  <a:pt x="1544836" y="35718"/>
                </a:lnTo>
                <a:lnTo>
                  <a:pt x="1562695" y="35718"/>
                </a:lnTo>
                <a:lnTo>
                  <a:pt x="1580554" y="35718"/>
                </a:lnTo>
                <a:lnTo>
                  <a:pt x="1598414" y="35718"/>
                </a:lnTo>
                <a:lnTo>
                  <a:pt x="1616273" y="35718"/>
                </a:lnTo>
                <a:lnTo>
                  <a:pt x="1634133" y="35718"/>
                </a:lnTo>
                <a:lnTo>
                  <a:pt x="1651992" y="35718"/>
                </a:lnTo>
                <a:lnTo>
                  <a:pt x="1669851" y="35718"/>
                </a:lnTo>
                <a:lnTo>
                  <a:pt x="1687711" y="35718"/>
                </a:lnTo>
                <a:lnTo>
                  <a:pt x="1705570" y="35718"/>
                </a:lnTo>
                <a:lnTo>
                  <a:pt x="1723429" y="35718"/>
                </a:lnTo>
                <a:lnTo>
                  <a:pt x="1741289" y="35718"/>
                </a:lnTo>
                <a:lnTo>
                  <a:pt x="1768078" y="35718"/>
                </a:lnTo>
                <a:lnTo>
                  <a:pt x="1785937" y="35718"/>
                </a:lnTo>
                <a:lnTo>
                  <a:pt x="1803797" y="35718"/>
                </a:lnTo>
                <a:lnTo>
                  <a:pt x="1821656" y="35718"/>
                </a:lnTo>
                <a:lnTo>
                  <a:pt x="1839515" y="35718"/>
                </a:lnTo>
                <a:lnTo>
                  <a:pt x="1857375" y="35718"/>
                </a:lnTo>
                <a:lnTo>
                  <a:pt x="1875234" y="35718"/>
                </a:lnTo>
                <a:lnTo>
                  <a:pt x="1893094" y="35718"/>
                </a:lnTo>
                <a:lnTo>
                  <a:pt x="1910953" y="35718"/>
                </a:lnTo>
                <a:lnTo>
                  <a:pt x="1928812" y="35718"/>
                </a:lnTo>
                <a:lnTo>
                  <a:pt x="1955601" y="35718"/>
                </a:lnTo>
                <a:lnTo>
                  <a:pt x="1973461" y="35718"/>
                </a:lnTo>
                <a:lnTo>
                  <a:pt x="1991320" y="35718"/>
                </a:lnTo>
                <a:lnTo>
                  <a:pt x="2009179" y="35718"/>
                </a:lnTo>
                <a:lnTo>
                  <a:pt x="2027039" y="35718"/>
                </a:lnTo>
                <a:lnTo>
                  <a:pt x="2044898" y="35718"/>
                </a:lnTo>
                <a:lnTo>
                  <a:pt x="2062758" y="35718"/>
                </a:lnTo>
                <a:lnTo>
                  <a:pt x="2089547" y="35718"/>
                </a:lnTo>
                <a:lnTo>
                  <a:pt x="2107406" y="35718"/>
                </a:lnTo>
                <a:lnTo>
                  <a:pt x="2125265" y="35718"/>
                </a:lnTo>
                <a:lnTo>
                  <a:pt x="2143125" y="35718"/>
                </a:lnTo>
                <a:lnTo>
                  <a:pt x="2160984" y="35718"/>
                </a:lnTo>
                <a:lnTo>
                  <a:pt x="2187773" y="44648"/>
                </a:lnTo>
                <a:lnTo>
                  <a:pt x="2205633" y="35718"/>
                </a:lnTo>
                <a:lnTo>
                  <a:pt x="2223492" y="44648"/>
                </a:lnTo>
                <a:lnTo>
                  <a:pt x="2241351" y="44648"/>
                </a:lnTo>
                <a:lnTo>
                  <a:pt x="2268140" y="44648"/>
                </a:lnTo>
                <a:lnTo>
                  <a:pt x="2286000" y="44648"/>
                </a:lnTo>
                <a:lnTo>
                  <a:pt x="2303859" y="44648"/>
                </a:lnTo>
                <a:lnTo>
                  <a:pt x="2330648" y="44648"/>
                </a:lnTo>
                <a:lnTo>
                  <a:pt x="2348508" y="44648"/>
                </a:lnTo>
                <a:lnTo>
                  <a:pt x="2366367" y="44648"/>
                </a:lnTo>
                <a:lnTo>
                  <a:pt x="2393156" y="53578"/>
                </a:lnTo>
                <a:lnTo>
                  <a:pt x="2411015" y="53578"/>
                </a:lnTo>
                <a:lnTo>
                  <a:pt x="2428875" y="53578"/>
                </a:lnTo>
                <a:lnTo>
                  <a:pt x="2455664" y="53578"/>
                </a:lnTo>
                <a:lnTo>
                  <a:pt x="2473523" y="53578"/>
                </a:lnTo>
                <a:lnTo>
                  <a:pt x="2491383" y="62507"/>
                </a:lnTo>
                <a:lnTo>
                  <a:pt x="2518172" y="62507"/>
                </a:lnTo>
                <a:lnTo>
                  <a:pt x="2536031" y="62507"/>
                </a:lnTo>
                <a:lnTo>
                  <a:pt x="2553890" y="62507"/>
                </a:lnTo>
                <a:lnTo>
                  <a:pt x="2580679" y="62507"/>
                </a:lnTo>
                <a:lnTo>
                  <a:pt x="2598539" y="62507"/>
                </a:lnTo>
                <a:lnTo>
                  <a:pt x="2616398" y="62507"/>
                </a:lnTo>
                <a:lnTo>
                  <a:pt x="2643187" y="62507"/>
                </a:lnTo>
                <a:lnTo>
                  <a:pt x="2661047" y="62507"/>
                </a:lnTo>
                <a:lnTo>
                  <a:pt x="2678906" y="71437"/>
                </a:lnTo>
                <a:lnTo>
                  <a:pt x="2705695" y="71437"/>
                </a:lnTo>
                <a:lnTo>
                  <a:pt x="2723554" y="71437"/>
                </a:lnTo>
                <a:lnTo>
                  <a:pt x="2741414" y="62507"/>
                </a:lnTo>
                <a:lnTo>
                  <a:pt x="2768203" y="62507"/>
                </a:lnTo>
                <a:lnTo>
                  <a:pt x="2786062" y="71437"/>
                </a:lnTo>
                <a:lnTo>
                  <a:pt x="2803922" y="62507"/>
                </a:lnTo>
                <a:lnTo>
                  <a:pt x="2821781" y="62507"/>
                </a:lnTo>
                <a:lnTo>
                  <a:pt x="2839640" y="71437"/>
                </a:lnTo>
                <a:lnTo>
                  <a:pt x="2866429" y="62507"/>
                </a:lnTo>
                <a:lnTo>
                  <a:pt x="2884289" y="71437"/>
                </a:lnTo>
                <a:lnTo>
                  <a:pt x="2902148" y="71437"/>
                </a:lnTo>
                <a:lnTo>
                  <a:pt x="2928937" y="71437"/>
                </a:lnTo>
                <a:lnTo>
                  <a:pt x="2946797" y="71437"/>
                </a:lnTo>
                <a:lnTo>
                  <a:pt x="2964656" y="71437"/>
                </a:lnTo>
                <a:lnTo>
                  <a:pt x="2982515" y="71437"/>
                </a:lnTo>
                <a:lnTo>
                  <a:pt x="3009304" y="71437"/>
                </a:lnTo>
                <a:lnTo>
                  <a:pt x="3027164" y="71437"/>
                </a:lnTo>
                <a:lnTo>
                  <a:pt x="3045023" y="71437"/>
                </a:lnTo>
                <a:lnTo>
                  <a:pt x="3062883" y="71437"/>
                </a:lnTo>
                <a:lnTo>
                  <a:pt x="3080742" y="71437"/>
                </a:lnTo>
                <a:lnTo>
                  <a:pt x="3107531" y="71437"/>
                </a:lnTo>
                <a:lnTo>
                  <a:pt x="3125390" y="71437"/>
                </a:lnTo>
                <a:lnTo>
                  <a:pt x="3143250" y="71437"/>
                </a:lnTo>
                <a:lnTo>
                  <a:pt x="3161109" y="71437"/>
                </a:lnTo>
                <a:lnTo>
                  <a:pt x="3178969" y="71437"/>
                </a:lnTo>
                <a:lnTo>
                  <a:pt x="3196828" y="71437"/>
                </a:lnTo>
                <a:lnTo>
                  <a:pt x="3223617" y="71437"/>
                </a:lnTo>
                <a:lnTo>
                  <a:pt x="3241476" y="71437"/>
                </a:lnTo>
                <a:lnTo>
                  <a:pt x="3259336" y="71437"/>
                </a:lnTo>
                <a:lnTo>
                  <a:pt x="3277195" y="71437"/>
                </a:lnTo>
                <a:lnTo>
                  <a:pt x="3295054" y="71437"/>
                </a:lnTo>
                <a:lnTo>
                  <a:pt x="3321844" y="71437"/>
                </a:lnTo>
                <a:lnTo>
                  <a:pt x="3339703" y="71437"/>
                </a:lnTo>
                <a:lnTo>
                  <a:pt x="3357562" y="71437"/>
                </a:lnTo>
                <a:lnTo>
                  <a:pt x="3375422" y="71437"/>
                </a:lnTo>
                <a:lnTo>
                  <a:pt x="3393281" y="71437"/>
                </a:lnTo>
                <a:lnTo>
                  <a:pt x="3411140" y="71437"/>
                </a:lnTo>
                <a:lnTo>
                  <a:pt x="3429000" y="71437"/>
                </a:lnTo>
                <a:lnTo>
                  <a:pt x="3446859" y="71437"/>
                </a:lnTo>
                <a:lnTo>
                  <a:pt x="3464719" y="71437"/>
                </a:lnTo>
                <a:lnTo>
                  <a:pt x="3482578" y="71437"/>
                </a:lnTo>
                <a:lnTo>
                  <a:pt x="3500437" y="71437"/>
                </a:lnTo>
                <a:lnTo>
                  <a:pt x="3527226" y="71437"/>
                </a:lnTo>
                <a:lnTo>
                  <a:pt x="3545086" y="71437"/>
                </a:lnTo>
                <a:lnTo>
                  <a:pt x="3562945" y="71437"/>
                </a:lnTo>
                <a:lnTo>
                  <a:pt x="3580804" y="71437"/>
                </a:lnTo>
                <a:lnTo>
                  <a:pt x="3598664" y="62507"/>
                </a:lnTo>
                <a:lnTo>
                  <a:pt x="3616523" y="62507"/>
                </a:lnTo>
                <a:lnTo>
                  <a:pt x="3634383" y="62507"/>
                </a:lnTo>
                <a:lnTo>
                  <a:pt x="3643312" y="62507"/>
                </a:lnTo>
                <a:lnTo>
                  <a:pt x="3661172" y="62507"/>
                </a:lnTo>
                <a:lnTo>
                  <a:pt x="3679031" y="62507"/>
                </a:lnTo>
                <a:lnTo>
                  <a:pt x="3696890" y="53578"/>
                </a:lnTo>
                <a:lnTo>
                  <a:pt x="3714750" y="53578"/>
                </a:lnTo>
                <a:lnTo>
                  <a:pt x="3723679" y="53578"/>
                </a:lnTo>
                <a:lnTo>
                  <a:pt x="3741539" y="53578"/>
                </a:lnTo>
                <a:lnTo>
                  <a:pt x="3759398" y="53578"/>
                </a:lnTo>
                <a:lnTo>
                  <a:pt x="3768328" y="53578"/>
                </a:lnTo>
                <a:lnTo>
                  <a:pt x="3786187" y="53578"/>
                </a:lnTo>
                <a:lnTo>
                  <a:pt x="3804047" y="53578"/>
                </a:lnTo>
                <a:lnTo>
                  <a:pt x="3812976" y="44648"/>
                </a:lnTo>
                <a:lnTo>
                  <a:pt x="3830836" y="44648"/>
                </a:lnTo>
                <a:lnTo>
                  <a:pt x="3839765" y="44648"/>
                </a:lnTo>
                <a:lnTo>
                  <a:pt x="3848695" y="44648"/>
                </a:lnTo>
                <a:lnTo>
                  <a:pt x="3866554" y="44648"/>
                </a:lnTo>
                <a:lnTo>
                  <a:pt x="3875484" y="44648"/>
                </a:lnTo>
                <a:lnTo>
                  <a:pt x="3884414" y="44648"/>
                </a:lnTo>
                <a:lnTo>
                  <a:pt x="3893344" y="44648"/>
                </a:lnTo>
                <a:lnTo>
                  <a:pt x="3911203" y="44648"/>
                </a:lnTo>
                <a:lnTo>
                  <a:pt x="3920133" y="44648"/>
                </a:lnTo>
                <a:lnTo>
                  <a:pt x="3929062" y="44648"/>
                </a:lnTo>
                <a:lnTo>
                  <a:pt x="3937992" y="35718"/>
                </a:lnTo>
                <a:lnTo>
                  <a:pt x="3946922" y="35718"/>
                </a:lnTo>
                <a:lnTo>
                  <a:pt x="3955851" y="35718"/>
                </a:lnTo>
                <a:lnTo>
                  <a:pt x="3964781" y="35718"/>
                </a:lnTo>
                <a:lnTo>
                  <a:pt x="3973711" y="35718"/>
                </a:lnTo>
                <a:lnTo>
                  <a:pt x="3982640" y="35718"/>
                </a:lnTo>
                <a:lnTo>
                  <a:pt x="3982640" y="35718"/>
                </a:lnTo>
                <a:lnTo>
                  <a:pt x="3991570" y="35718"/>
                </a:lnTo>
                <a:lnTo>
                  <a:pt x="3991570" y="35718"/>
                </a:lnTo>
                <a:lnTo>
                  <a:pt x="4000500" y="35718"/>
                </a:lnTo>
                <a:lnTo>
                  <a:pt x="4000500" y="35718"/>
                </a:lnTo>
                <a:lnTo>
                  <a:pt x="4009429" y="35718"/>
                </a:lnTo>
                <a:lnTo>
                  <a:pt x="4009429" y="35718"/>
                </a:lnTo>
                <a:lnTo>
                  <a:pt x="4018359" y="35718"/>
                </a:lnTo>
                <a:lnTo>
                  <a:pt x="4018359" y="35718"/>
                </a:lnTo>
                <a:lnTo>
                  <a:pt x="4018359" y="35718"/>
                </a:lnTo>
                <a:lnTo>
                  <a:pt x="4018359" y="35718"/>
                </a:lnTo>
                <a:lnTo>
                  <a:pt x="4018359" y="35718"/>
                </a:lnTo>
                <a:lnTo>
                  <a:pt x="4018359" y="44648"/>
                </a:lnTo>
                <a:lnTo>
                  <a:pt x="4018359" y="44648"/>
                </a:lnTo>
                <a:lnTo>
                  <a:pt x="4018359" y="44648"/>
                </a:lnTo>
                <a:lnTo>
                  <a:pt x="4018359" y="44648"/>
                </a:lnTo>
                <a:lnTo>
                  <a:pt x="4018359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14"/>
          <p:cNvGrpSpPr/>
          <p:nvPr/>
        </p:nvGrpSpPr>
        <p:grpSpPr>
          <a:xfrm>
            <a:off x="2303859" y="2455664"/>
            <a:ext cx="375048" cy="214314"/>
            <a:chOff x="2303859" y="2455664"/>
            <a:chExt cx="375048" cy="214314"/>
          </a:xfrm>
        </p:grpSpPr>
        <p:sp>
          <p:nvSpPr>
            <p:cNvPr id="25" name="SMARTInkShape-29"/>
            <p:cNvSpPr/>
            <p:nvPr/>
          </p:nvSpPr>
          <p:spPr>
            <a:xfrm>
              <a:off x="2303859" y="2455664"/>
              <a:ext cx="98228" cy="169553"/>
            </a:xfrm>
            <a:custGeom>
              <a:avLst/>
              <a:gdLst/>
              <a:ahLst/>
              <a:cxnLst/>
              <a:rect l="0" t="0" r="0" b="0"/>
              <a:pathLst>
                <a:path w="98228" h="169553">
                  <a:moveTo>
                    <a:pt x="0" y="0"/>
                  </a:moveTo>
                  <a:lnTo>
                    <a:pt x="0" y="41753"/>
                  </a:lnTo>
                  <a:lnTo>
                    <a:pt x="0" y="86263"/>
                  </a:lnTo>
                  <a:lnTo>
                    <a:pt x="0" y="101548"/>
                  </a:lnTo>
                  <a:lnTo>
                    <a:pt x="2646" y="107310"/>
                  </a:lnTo>
                  <a:lnTo>
                    <a:pt x="6137" y="113177"/>
                  </a:lnTo>
                  <a:lnTo>
                    <a:pt x="8562" y="123261"/>
                  </a:lnTo>
                  <a:lnTo>
                    <a:pt x="8898" y="132550"/>
                  </a:lnTo>
                  <a:lnTo>
                    <a:pt x="9901" y="133015"/>
                  </a:lnTo>
                  <a:lnTo>
                    <a:pt x="22597" y="133945"/>
                  </a:lnTo>
                  <a:lnTo>
                    <a:pt x="23995" y="132953"/>
                  </a:lnTo>
                  <a:lnTo>
                    <a:pt x="24926" y="131300"/>
                  </a:lnTo>
                  <a:lnTo>
                    <a:pt x="26544" y="124851"/>
                  </a:lnTo>
                  <a:lnTo>
                    <a:pt x="26681" y="120643"/>
                  </a:lnTo>
                  <a:lnTo>
                    <a:pt x="27709" y="119124"/>
                  </a:lnTo>
                  <a:lnTo>
                    <a:pt x="29387" y="118111"/>
                  </a:lnTo>
                  <a:lnTo>
                    <a:pt x="35349" y="116205"/>
                  </a:lnTo>
                  <a:lnTo>
                    <a:pt x="35719" y="107166"/>
                  </a:lnTo>
                  <a:lnTo>
                    <a:pt x="35719" y="114846"/>
                  </a:lnTo>
                  <a:lnTo>
                    <a:pt x="50541" y="131878"/>
                  </a:lnTo>
                  <a:lnTo>
                    <a:pt x="52228" y="137326"/>
                  </a:lnTo>
                  <a:lnTo>
                    <a:pt x="53671" y="139176"/>
                  </a:lnTo>
                  <a:lnTo>
                    <a:pt x="57919" y="141231"/>
                  </a:lnTo>
                  <a:lnTo>
                    <a:pt x="59449" y="142771"/>
                  </a:lnTo>
                  <a:lnTo>
                    <a:pt x="61148" y="147128"/>
                  </a:lnTo>
                  <a:lnTo>
                    <a:pt x="62594" y="148687"/>
                  </a:lnTo>
                  <a:lnTo>
                    <a:pt x="66846" y="150419"/>
                  </a:lnTo>
                  <a:lnTo>
                    <a:pt x="68376" y="151873"/>
                  </a:lnTo>
                  <a:lnTo>
                    <a:pt x="70077" y="156135"/>
                  </a:lnTo>
                  <a:lnTo>
                    <a:pt x="71523" y="157668"/>
                  </a:lnTo>
                  <a:lnTo>
                    <a:pt x="80453" y="161457"/>
                  </a:lnTo>
                  <a:lnTo>
                    <a:pt x="89178" y="169552"/>
                  </a:lnTo>
                  <a:lnTo>
                    <a:pt x="97856" y="161099"/>
                  </a:lnTo>
                  <a:lnTo>
                    <a:pt x="98226" y="119054"/>
                  </a:lnTo>
                  <a:lnTo>
                    <a:pt x="98227" y="113106"/>
                  </a:lnTo>
                  <a:lnTo>
                    <a:pt x="95581" y="107155"/>
                  </a:lnTo>
                  <a:lnTo>
                    <a:pt x="92090" y="101202"/>
                  </a:lnTo>
                  <a:lnTo>
                    <a:pt x="89849" y="89297"/>
                  </a:lnTo>
                  <a:lnTo>
                    <a:pt x="89406" y="77391"/>
                  </a:lnTo>
                  <a:lnTo>
                    <a:pt x="86700" y="71438"/>
                  </a:lnTo>
                  <a:lnTo>
                    <a:pt x="83182" y="65484"/>
                  </a:lnTo>
                  <a:lnTo>
                    <a:pt x="80924" y="53578"/>
                  </a:lnTo>
                  <a:lnTo>
                    <a:pt x="80368" y="17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"/>
            <p:cNvSpPr/>
            <p:nvPr/>
          </p:nvSpPr>
          <p:spPr>
            <a:xfrm>
              <a:off x="2527102" y="2473523"/>
              <a:ext cx="8930" cy="151770"/>
            </a:xfrm>
            <a:custGeom>
              <a:avLst/>
              <a:gdLst/>
              <a:ahLst/>
              <a:cxnLst/>
              <a:rect l="0" t="0" r="0" b="0"/>
              <a:pathLst>
                <a:path w="8930" h="151770">
                  <a:moveTo>
                    <a:pt x="8929" y="0"/>
                  </a:moveTo>
                  <a:lnTo>
                    <a:pt x="8929" y="42896"/>
                  </a:lnTo>
                  <a:lnTo>
                    <a:pt x="8929" y="74156"/>
                  </a:lnTo>
                  <a:lnTo>
                    <a:pt x="163" y="115920"/>
                  </a:lnTo>
                  <a:lnTo>
                    <a:pt x="0" y="15176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"/>
            <p:cNvSpPr/>
            <p:nvPr/>
          </p:nvSpPr>
          <p:spPr>
            <a:xfrm>
              <a:off x="2509242" y="2464594"/>
              <a:ext cx="169665" cy="26790"/>
            </a:xfrm>
            <a:custGeom>
              <a:avLst/>
              <a:gdLst/>
              <a:ahLst/>
              <a:cxnLst/>
              <a:rect l="0" t="0" r="0" b="0"/>
              <a:pathLst>
                <a:path w="169665" h="26790">
                  <a:moveTo>
                    <a:pt x="0" y="26789"/>
                  </a:moveTo>
                  <a:lnTo>
                    <a:pt x="0" y="13487"/>
                  </a:lnTo>
                  <a:lnTo>
                    <a:pt x="992" y="11967"/>
                  </a:lnTo>
                  <a:lnTo>
                    <a:pt x="2646" y="10955"/>
                  </a:lnTo>
                  <a:lnTo>
                    <a:pt x="7689" y="9329"/>
                  </a:lnTo>
                  <a:lnTo>
                    <a:pt x="15814" y="2872"/>
                  </a:lnTo>
                  <a:lnTo>
                    <a:pt x="24089" y="850"/>
                  </a:lnTo>
                  <a:lnTo>
                    <a:pt x="65156" y="4"/>
                  </a:lnTo>
                  <a:lnTo>
                    <a:pt x="105835" y="0"/>
                  </a:lnTo>
                  <a:lnTo>
                    <a:pt x="136810" y="0"/>
                  </a:lnTo>
                  <a:lnTo>
                    <a:pt x="142826" y="2646"/>
                  </a:lnTo>
                  <a:lnTo>
                    <a:pt x="145819" y="4740"/>
                  </a:lnTo>
                  <a:lnTo>
                    <a:pt x="169664" y="8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"/>
            <p:cNvSpPr/>
            <p:nvPr/>
          </p:nvSpPr>
          <p:spPr>
            <a:xfrm>
              <a:off x="2509288" y="2536031"/>
              <a:ext cx="142830" cy="133947"/>
            </a:xfrm>
            <a:custGeom>
              <a:avLst/>
              <a:gdLst/>
              <a:ahLst/>
              <a:cxnLst/>
              <a:rect l="0" t="0" r="0" b="0"/>
              <a:pathLst>
                <a:path w="142830" h="133947">
                  <a:moveTo>
                    <a:pt x="8884" y="0"/>
                  </a:moveTo>
                  <a:lnTo>
                    <a:pt x="52333" y="0"/>
                  </a:lnTo>
                  <a:lnTo>
                    <a:pt x="83189" y="0"/>
                  </a:lnTo>
                  <a:lnTo>
                    <a:pt x="89203" y="2646"/>
                  </a:lnTo>
                  <a:lnTo>
                    <a:pt x="95183" y="6137"/>
                  </a:lnTo>
                  <a:lnTo>
                    <a:pt x="106587" y="8821"/>
                  </a:lnTo>
                  <a:lnTo>
                    <a:pt x="99376" y="8920"/>
                  </a:lnTo>
                  <a:lnTo>
                    <a:pt x="91288" y="15065"/>
                  </a:lnTo>
                  <a:lnTo>
                    <a:pt x="83019" y="18024"/>
                  </a:lnTo>
                  <a:lnTo>
                    <a:pt x="73294" y="23751"/>
                  </a:lnTo>
                  <a:lnTo>
                    <a:pt x="59277" y="26882"/>
                  </a:lnTo>
                  <a:lnTo>
                    <a:pt x="45149" y="36325"/>
                  </a:lnTo>
                  <a:lnTo>
                    <a:pt x="11867" y="67476"/>
                  </a:lnTo>
                  <a:lnTo>
                    <a:pt x="5910" y="69677"/>
                  </a:lnTo>
                  <a:lnTo>
                    <a:pt x="3925" y="71256"/>
                  </a:lnTo>
                  <a:lnTo>
                    <a:pt x="1719" y="75656"/>
                  </a:lnTo>
                  <a:lnTo>
                    <a:pt x="0" y="93547"/>
                  </a:lnTo>
                  <a:lnTo>
                    <a:pt x="2620" y="98793"/>
                  </a:lnTo>
                  <a:lnTo>
                    <a:pt x="4708" y="101581"/>
                  </a:lnTo>
                  <a:lnTo>
                    <a:pt x="9674" y="104678"/>
                  </a:lnTo>
                  <a:lnTo>
                    <a:pt x="15188" y="107047"/>
                  </a:lnTo>
                  <a:lnTo>
                    <a:pt x="20946" y="111407"/>
                  </a:lnTo>
                  <a:lnTo>
                    <a:pt x="29459" y="114007"/>
                  </a:lnTo>
                  <a:lnTo>
                    <a:pt x="38864" y="116154"/>
                  </a:lnTo>
                  <a:lnTo>
                    <a:pt x="50730" y="121949"/>
                  </a:lnTo>
                  <a:lnTo>
                    <a:pt x="95327" y="124896"/>
                  </a:lnTo>
                  <a:lnTo>
                    <a:pt x="104519" y="127608"/>
                  </a:lnTo>
                  <a:lnTo>
                    <a:pt x="108360" y="129721"/>
                  </a:lnTo>
                  <a:lnTo>
                    <a:pt x="142829" y="1339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>
              <a:outerShdw blurRad="63500" dist="37357" dir="2700000" rotWithShape="0">
                <a:scrgbClr r="0" g="0" b="0">
                  <a:alpha val="6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33"/>
          <p:cNvSpPr/>
          <p:nvPr/>
        </p:nvSpPr>
        <p:spPr>
          <a:xfrm>
            <a:off x="2437805" y="2375297"/>
            <a:ext cx="35719" cy="2544962"/>
          </a:xfrm>
          <a:custGeom>
            <a:avLst/>
            <a:gdLst/>
            <a:ahLst/>
            <a:cxnLst/>
            <a:rect l="0" t="0" r="0" b="0"/>
            <a:pathLst>
              <a:path w="35719" h="2544962">
                <a:moveTo>
                  <a:pt x="8929" y="0"/>
                </a:moveTo>
                <a:lnTo>
                  <a:pt x="8929" y="8562"/>
                </a:lnTo>
                <a:lnTo>
                  <a:pt x="17491" y="17482"/>
                </a:lnTo>
                <a:lnTo>
                  <a:pt x="17859" y="62098"/>
                </a:lnTo>
                <a:lnTo>
                  <a:pt x="17859" y="105082"/>
                </a:lnTo>
                <a:lnTo>
                  <a:pt x="17859" y="149080"/>
                </a:lnTo>
                <a:lnTo>
                  <a:pt x="17859" y="192506"/>
                </a:lnTo>
                <a:lnTo>
                  <a:pt x="17859" y="235158"/>
                </a:lnTo>
                <a:lnTo>
                  <a:pt x="17859" y="278682"/>
                </a:lnTo>
                <a:lnTo>
                  <a:pt x="17859" y="321473"/>
                </a:lnTo>
                <a:lnTo>
                  <a:pt x="17859" y="363975"/>
                </a:lnTo>
                <a:lnTo>
                  <a:pt x="17859" y="408121"/>
                </a:lnTo>
                <a:lnTo>
                  <a:pt x="17859" y="451452"/>
                </a:lnTo>
                <a:lnTo>
                  <a:pt x="17859" y="495353"/>
                </a:lnTo>
                <a:lnTo>
                  <a:pt x="17859" y="503408"/>
                </a:lnTo>
                <a:lnTo>
                  <a:pt x="20505" y="509156"/>
                </a:lnTo>
                <a:lnTo>
                  <a:pt x="23996" y="515018"/>
                </a:lnTo>
                <a:lnTo>
                  <a:pt x="26237" y="526866"/>
                </a:lnTo>
                <a:lnTo>
                  <a:pt x="26787" y="568696"/>
                </a:lnTo>
                <a:lnTo>
                  <a:pt x="26789" y="610563"/>
                </a:lnTo>
                <a:lnTo>
                  <a:pt x="26789" y="654844"/>
                </a:lnTo>
                <a:lnTo>
                  <a:pt x="26789" y="699492"/>
                </a:lnTo>
                <a:lnTo>
                  <a:pt x="26789" y="708422"/>
                </a:lnTo>
                <a:lnTo>
                  <a:pt x="29435" y="714375"/>
                </a:lnTo>
                <a:lnTo>
                  <a:pt x="32926" y="720328"/>
                </a:lnTo>
                <a:lnTo>
                  <a:pt x="35167" y="732234"/>
                </a:lnTo>
                <a:lnTo>
                  <a:pt x="35717" y="776883"/>
                </a:lnTo>
                <a:lnTo>
                  <a:pt x="35718" y="794771"/>
                </a:lnTo>
                <a:lnTo>
                  <a:pt x="33073" y="802361"/>
                </a:lnTo>
                <a:lnTo>
                  <a:pt x="30978" y="805775"/>
                </a:lnTo>
                <a:lnTo>
                  <a:pt x="30574" y="810035"/>
                </a:lnTo>
                <a:lnTo>
                  <a:pt x="35667" y="854196"/>
                </a:lnTo>
                <a:lnTo>
                  <a:pt x="35718" y="895577"/>
                </a:lnTo>
                <a:lnTo>
                  <a:pt x="35718" y="937449"/>
                </a:lnTo>
                <a:lnTo>
                  <a:pt x="35718" y="940482"/>
                </a:lnTo>
                <a:lnTo>
                  <a:pt x="33073" y="946497"/>
                </a:lnTo>
                <a:lnTo>
                  <a:pt x="30978" y="949490"/>
                </a:lnTo>
                <a:lnTo>
                  <a:pt x="28030" y="963184"/>
                </a:lnTo>
                <a:lnTo>
                  <a:pt x="26798" y="1007810"/>
                </a:lnTo>
                <a:lnTo>
                  <a:pt x="26789" y="1050705"/>
                </a:lnTo>
                <a:lnTo>
                  <a:pt x="26789" y="1095130"/>
                </a:lnTo>
                <a:lnTo>
                  <a:pt x="26789" y="1136676"/>
                </a:lnTo>
                <a:lnTo>
                  <a:pt x="26789" y="1181197"/>
                </a:lnTo>
                <a:lnTo>
                  <a:pt x="26789" y="1217302"/>
                </a:lnTo>
                <a:lnTo>
                  <a:pt x="24143" y="1223317"/>
                </a:lnTo>
                <a:lnTo>
                  <a:pt x="22048" y="1226310"/>
                </a:lnTo>
                <a:lnTo>
                  <a:pt x="19100" y="1240004"/>
                </a:lnTo>
                <a:lnTo>
                  <a:pt x="17891" y="1270883"/>
                </a:lnTo>
                <a:lnTo>
                  <a:pt x="15228" y="1276897"/>
                </a:lnTo>
                <a:lnTo>
                  <a:pt x="11729" y="1282877"/>
                </a:lnTo>
                <a:lnTo>
                  <a:pt x="9482" y="1294801"/>
                </a:lnTo>
                <a:lnTo>
                  <a:pt x="8939" y="1333132"/>
                </a:lnTo>
                <a:lnTo>
                  <a:pt x="6288" y="1339289"/>
                </a:lnTo>
                <a:lnTo>
                  <a:pt x="2794" y="1345333"/>
                </a:lnTo>
                <a:lnTo>
                  <a:pt x="828" y="1355306"/>
                </a:lnTo>
                <a:lnTo>
                  <a:pt x="6" y="1398911"/>
                </a:lnTo>
                <a:lnTo>
                  <a:pt x="0" y="1440656"/>
                </a:lnTo>
                <a:lnTo>
                  <a:pt x="0" y="1482328"/>
                </a:lnTo>
                <a:lnTo>
                  <a:pt x="0" y="1526132"/>
                </a:lnTo>
                <a:lnTo>
                  <a:pt x="0" y="1567189"/>
                </a:lnTo>
                <a:lnTo>
                  <a:pt x="0" y="1610298"/>
                </a:lnTo>
                <a:lnTo>
                  <a:pt x="0" y="1651992"/>
                </a:lnTo>
                <a:lnTo>
                  <a:pt x="0" y="1696089"/>
                </a:lnTo>
                <a:lnTo>
                  <a:pt x="0" y="1740074"/>
                </a:lnTo>
                <a:lnTo>
                  <a:pt x="0" y="1784692"/>
                </a:lnTo>
                <a:lnTo>
                  <a:pt x="0" y="1828580"/>
                </a:lnTo>
                <a:lnTo>
                  <a:pt x="0" y="1872185"/>
                </a:lnTo>
                <a:lnTo>
                  <a:pt x="0" y="1878179"/>
                </a:lnTo>
                <a:lnTo>
                  <a:pt x="5144" y="1896248"/>
                </a:lnTo>
                <a:lnTo>
                  <a:pt x="34" y="1940374"/>
                </a:lnTo>
                <a:lnTo>
                  <a:pt x="0" y="1982342"/>
                </a:lnTo>
                <a:lnTo>
                  <a:pt x="0" y="2026875"/>
                </a:lnTo>
                <a:lnTo>
                  <a:pt x="0" y="2071135"/>
                </a:lnTo>
                <a:lnTo>
                  <a:pt x="0" y="2115120"/>
                </a:lnTo>
                <a:lnTo>
                  <a:pt x="0" y="2133856"/>
                </a:lnTo>
                <a:lnTo>
                  <a:pt x="2645" y="2141651"/>
                </a:lnTo>
                <a:lnTo>
                  <a:pt x="6137" y="2148423"/>
                </a:lnTo>
                <a:lnTo>
                  <a:pt x="8562" y="2163874"/>
                </a:lnTo>
                <a:lnTo>
                  <a:pt x="8928" y="2205632"/>
                </a:lnTo>
                <a:lnTo>
                  <a:pt x="8929" y="2243960"/>
                </a:lnTo>
                <a:lnTo>
                  <a:pt x="11575" y="2250118"/>
                </a:lnTo>
                <a:lnTo>
                  <a:pt x="15066" y="2256161"/>
                </a:lnTo>
                <a:lnTo>
                  <a:pt x="17307" y="2268126"/>
                </a:lnTo>
                <a:lnTo>
                  <a:pt x="18849" y="2310805"/>
                </a:lnTo>
                <a:lnTo>
                  <a:pt x="25961" y="2335774"/>
                </a:lnTo>
                <a:lnTo>
                  <a:pt x="26786" y="2378270"/>
                </a:lnTo>
                <a:lnTo>
                  <a:pt x="26788" y="2387202"/>
                </a:lnTo>
                <a:lnTo>
                  <a:pt x="29434" y="2393155"/>
                </a:lnTo>
                <a:lnTo>
                  <a:pt x="32925" y="2399109"/>
                </a:lnTo>
                <a:lnTo>
                  <a:pt x="35167" y="2411016"/>
                </a:lnTo>
                <a:lnTo>
                  <a:pt x="35610" y="2422922"/>
                </a:lnTo>
                <a:lnTo>
                  <a:pt x="33024" y="2428875"/>
                </a:lnTo>
                <a:lnTo>
                  <a:pt x="30946" y="2431851"/>
                </a:lnTo>
                <a:lnTo>
                  <a:pt x="30552" y="2434828"/>
                </a:lnTo>
                <a:lnTo>
                  <a:pt x="35603" y="2464594"/>
                </a:lnTo>
                <a:lnTo>
                  <a:pt x="35718" y="2509131"/>
                </a:lnTo>
                <a:lnTo>
                  <a:pt x="35718" y="2544961"/>
                </a:lnTo>
              </a:path>
            </a:pathLst>
          </a:custGeom>
          <a:ln w="19050">
            <a:solidFill>
              <a:srgbClr val="000000"/>
            </a:solidFill>
          </a:ln>
          <a:effectLst>
            <a:outerShdw blurRad="63500" dist="37357" dir="2700000" rotWithShape="0">
              <a:scrgbClr r="0" g="0" b="0">
                <a:alpha val="6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209800"/>
            <a:ext cx="4114800" cy="4191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 would be the latitude and longitude directions of IRAN and SYRIA?</a:t>
            </a:r>
          </a:p>
        </p:txBody>
      </p:sp>
      <p:graphicFrame>
        <p:nvGraphicFramePr>
          <p:cNvPr id="34819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Document" r:id="rId4" imgW="3124200" imgH="1821180" progId="Word.Document.8">
                  <p:embed/>
                </p:oleObj>
              </mc:Choice>
              <mc:Fallback>
                <p:oleObj name="Document" r:id="rId4" imgW="3124200" imgH="18211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38100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AutoShape 7"/>
          <p:cNvSpPr>
            <a:spLocks noChangeArrowheads="1"/>
          </p:cNvSpPr>
          <p:nvPr/>
        </p:nvSpPr>
        <p:spPr bwMode="auto">
          <a:xfrm rot="9717478">
            <a:off x="2604446" y="3843216"/>
            <a:ext cx="1295400" cy="609600"/>
          </a:xfrm>
          <a:prstGeom prst="wedgeRoundRectCallout">
            <a:avLst>
              <a:gd name="adj1" fmla="val -593"/>
              <a:gd name="adj2" fmla="val 16800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3600"/>
              <a:t>?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1447800" y="5715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If you said North and East , you’re right!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PRACTICE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228600" y="4038600"/>
            <a:ext cx="1295400" cy="304800"/>
          </a:xfrm>
          <a:prstGeom prst="wedgeRoundRectCallout">
            <a:avLst>
              <a:gd name="adj1" fmla="val 30375"/>
              <a:gd name="adj2" fmla="val -185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Equator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6200000" flipH="1">
            <a:off x="2705100" y="1562100"/>
            <a:ext cx="990600" cy="914400"/>
          </a:xfrm>
          <a:prstGeom prst="wedgeRoundRectCallout">
            <a:avLst>
              <a:gd name="adj1" fmla="val 74647"/>
              <a:gd name="adj2" fmla="val -860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 eaLnBrk="0" hangingPunct="0">
              <a:defRPr/>
            </a:pPr>
            <a:r>
              <a:rPr lang="en-US" dirty="0">
                <a:latin typeface="Times New Roman" pitchFamily="18" charset="0"/>
              </a:rPr>
              <a:t>Prime</a:t>
            </a:r>
          </a:p>
          <a:p>
            <a:pPr algn="ctr" eaLnBrk="0" hangingPunct="0">
              <a:defRPr/>
            </a:pPr>
            <a:r>
              <a:rPr lang="en-US" dirty="0">
                <a:latin typeface="Times New Roman" pitchFamily="18" charset="0"/>
              </a:rPr>
              <a:t> Meridian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7" name="Picture 7" descr="long la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514600"/>
            <a:ext cx="8382000" cy="3813175"/>
          </a:xfrm>
          <a:noFill/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LET’S PRACTICE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762000" y="14478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2800" b="1">
                <a:solidFill>
                  <a:schemeClr val="bg1"/>
                </a:solidFill>
              </a:rPr>
              <a:t>WHERE DID I POINT?</a:t>
            </a:r>
          </a:p>
          <a:p>
            <a:pPr algn="ctr">
              <a:buFont typeface="Wingdings 2" pitchFamily="18" charset="2"/>
              <a:buNone/>
            </a:pPr>
            <a:r>
              <a:rPr lang="en-US" sz="2800" b="1">
                <a:solidFill>
                  <a:schemeClr val="bg1"/>
                </a:solidFill>
              </a:rPr>
              <a:t>5 times – Which quadrant?  NW, NE, SW, 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7" name="Picture 7" descr="long la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514600"/>
            <a:ext cx="8382000" cy="3813175"/>
          </a:xfrm>
          <a:noFill/>
        </p:spPr>
      </p:pic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LET’S PRACTICE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600200" y="144780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2800" b="1">
                <a:solidFill>
                  <a:schemeClr val="bg1"/>
                </a:solidFill>
              </a:rPr>
              <a:t>PRO SPORTS AND GEOGRAPHY CHALLENGE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76363" b="3999"/>
          <a:stretch>
            <a:fillRect/>
          </a:stretch>
        </p:blipFill>
        <p:spPr bwMode="auto">
          <a:xfrm>
            <a:off x="228600" y="1752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1676400" y="19050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The Corpus Christie 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Ice Rays 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Play Here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00200" y="3124200"/>
            <a:ext cx="144780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PRO SPORTS AND GEOGRAPHY CHALLENGE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Locate each of the </a:t>
            </a:r>
            <a:r>
              <a:rPr lang="en-US" sz="2400" smtClean="0">
                <a:solidFill>
                  <a:srgbClr val="0000FF"/>
                </a:solidFill>
              </a:rPr>
              <a:t>following NFL cities </a:t>
            </a:r>
            <a:r>
              <a:rPr lang="en-US" sz="2400" dirty="0" smtClean="0">
                <a:solidFill>
                  <a:srgbClr val="0000FF"/>
                </a:solidFill>
              </a:rPr>
              <a:t>on a map and then write the latitude and longitude coordinates beside the city’s name on the list.</a:t>
            </a:r>
            <a:endParaRPr lang="en-US" dirty="0" smtClean="0">
              <a:solidFill>
                <a:srgbClr val="0000FF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/>
              <a:t>			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/>
              <a:t>			</a:t>
            </a:r>
            <a:r>
              <a:rPr lang="en-US" sz="1800" dirty="0" smtClean="0">
                <a:solidFill>
                  <a:schemeClr val="bg1"/>
                </a:solidFill>
              </a:rPr>
              <a:t>Philadelphia Eagles		St. Louis Rams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			Oakland Raiders			Houston Texans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			Dallas Cowgirls			Indianapolis Colts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			New York Jets			Pittsburgh Steelers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			New England Patriots		Kansas City Chiefs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			Detroit Lions			Arizona Cardinals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MAP </a:t>
            </a:r>
            <a:r>
              <a:rPr lang="en-US" dirty="0" smtClean="0">
                <a:solidFill>
                  <a:schemeClr val="bg1"/>
                </a:solidFill>
              </a:rPr>
              <a:t>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8271162" cy="682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MAP </a:t>
            </a:r>
            <a:r>
              <a:rPr lang="en-US" dirty="0" smtClean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35854" name="Rectangle 35853"/>
          <p:cNvSpPr/>
          <p:nvPr/>
        </p:nvSpPr>
        <p:spPr>
          <a:xfrm>
            <a:off x="336645" y="18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Philadelphia </a:t>
            </a:r>
            <a:r>
              <a:rPr lang="en-US" dirty="0" smtClean="0">
                <a:solidFill>
                  <a:schemeClr val="bg1"/>
                </a:solidFill>
              </a:rPr>
              <a:t>Eagles  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40N    </a:t>
            </a:r>
            <a:r>
              <a:rPr lang="en-US" dirty="0">
                <a:solidFill>
                  <a:schemeClr val="bg1"/>
                </a:solidFill>
              </a:rPr>
              <a:t>75 W</a:t>
            </a:r>
            <a:r>
              <a:rPr lang="en-US" dirty="0"/>
              <a:t>	</a:t>
            </a:r>
          </a:p>
        </p:txBody>
      </p:sp>
      <p:sp>
        <p:nvSpPr>
          <p:cNvPr id="35855" name="Rectangle 35854"/>
          <p:cNvSpPr/>
          <p:nvPr/>
        </p:nvSpPr>
        <p:spPr>
          <a:xfrm>
            <a:off x="304800" y="228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Oakland Raiders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          38 </a:t>
            </a:r>
            <a:r>
              <a:rPr lang="en-US" dirty="0">
                <a:solidFill>
                  <a:schemeClr val="bg1"/>
                </a:solidFill>
              </a:rPr>
              <a:t>N  </a:t>
            </a:r>
            <a:r>
              <a:rPr lang="en-US" dirty="0" smtClean="0">
                <a:solidFill>
                  <a:schemeClr val="bg1"/>
                </a:solidFill>
              </a:rPr>
              <a:t>122 </a:t>
            </a:r>
            <a:r>
              <a:rPr lang="en-US" dirty="0">
                <a:solidFill>
                  <a:schemeClr val="bg1"/>
                </a:solidFill>
              </a:rPr>
              <a:t>W	</a:t>
            </a:r>
          </a:p>
        </p:txBody>
      </p:sp>
      <p:sp>
        <p:nvSpPr>
          <p:cNvPr id="35856" name="Rectangle 35855"/>
          <p:cNvSpPr/>
          <p:nvPr/>
        </p:nvSpPr>
        <p:spPr>
          <a:xfrm>
            <a:off x="308212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Dallas </a:t>
            </a:r>
            <a:r>
              <a:rPr lang="en-US" dirty="0" smtClean="0">
                <a:solidFill>
                  <a:schemeClr val="bg1"/>
                </a:solidFill>
              </a:rPr>
              <a:t>Cowgirls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          32N   </a:t>
            </a:r>
            <a:r>
              <a:rPr lang="en-US" dirty="0">
                <a:solidFill>
                  <a:schemeClr val="bg1"/>
                </a:solidFill>
              </a:rPr>
              <a:t>96 W		</a:t>
            </a:r>
          </a:p>
        </p:txBody>
      </p:sp>
      <p:sp>
        <p:nvSpPr>
          <p:cNvPr id="35857" name="Rectangle 35856"/>
          <p:cNvSpPr/>
          <p:nvPr/>
        </p:nvSpPr>
        <p:spPr>
          <a:xfrm>
            <a:off x="319585" y="327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York </a:t>
            </a:r>
            <a:r>
              <a:rPr lang="en-US" dirty="0" smtClean="0">
                <a:solidFill>
                  <a:schemeClr val="bg1"/>
                </a:solidFill>
              </a:rPr>
              <a:t>Jets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40N   </a:t>
            </a:r>
            <a:r>
              <a:rPr lang="en-US" dirty="0">
                <a:solidFill>
                  <a:schemeClr val="bg1"/>
                </a:solidFill>
              </a:rPr>
              <a:t>74 W		</a:t>
            </a:r>
          </a:p>
        </p:txBody>
      </p:sp>
      <p:sp>
        <p:nvSpPr>
          <p:cNvPr id="35858" name="Rectangle 35857"/>
          <p:cNvSpPr/>
          <p:nvPr/>
        </p:nvSpPr>
        <p:spPr>
          <a:xfrm>
            <a:off x="319585" y="3752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England Patriots        42N     </a:t>
            </a:r>
            <a:r>
              <a:rPr lang="en-US" dirty="0">
                <a:solidFill>
                  <a:schemeClr val="bg1"/>
                </a:solidFill>
              </a:rPr>
              <a:t>71W		</a:t>
            </a:r>
          </a:p>
        </p:txBody>
      </p:sp>
      <p:sp>
        <p:nvSpPr>
          <p:cNvPr id="35860" name="Rectangle 35859"/>
          <p:cNvSpPr/>
          <p:nvPr/>
        </p:nvSpPr>
        <p:spPr>
          <a:xfrm>
            <a:off x="304800" y="419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Detroit </a:t>
            </a:r>
            <a:r>
              <a:rPr lang="en-US" dirty="0" smtClean="0">
                <a:solidFill>
                  <a:schemeClr val="bg1"/>
                </a:solidFill>
              </a:rPr>
              <a:t>Lions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42N    </a:t>
            </a:r>
            <a:r>
              <a:rPr lang="en-US" dirty="0">
                <a:solidFill>
                  <a:schemeClr val="bg1"/>
                </a:solidFill>
              </a:rPr>
              <a:t>83W		</a:t>
            </a:r>
          </a:p>
        </p:txBody>
      </p:sp>
      <p:sp>
        <p:nvSpPr>
          <p:cNvPr id="35861" name="Rectangle 35860"/>
          <p:cNvSpPr/>
          <p:nvPr/>
        </p:nvSpPr>
        <p:spPr>
          <a:xfrm>
            <a:off x="4902958" y="182880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St. Louis </a:t>
            </a:r>
            <a:r>
              <a:rPr lang="en-US" dirty="0" smtClean="0">
                <a:solidFill>
                  <a:schemeClr val="bg1"/>
                </a:solidFill>
              </a:rPr>
              <a:t>Rams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38N    </a:t>
            </a:r>
            <a:r>
              <a:rPr lang="en-US" dirty="0">
                <a:solidFill>
                  <a:schemeClr val="bg1"/>
                </a:solidFill>
              </a:rPr>
              <a:t>90W</a:t>
            </a:r>
          </a:p>
        </p:txBody>
      </p:sp>
      <p:sp>
        <p:nvSpPr>
          <p:cNvPr id="35862" name="Rectangle 35861"/>
          <p:cNvSpPr/>
          <p:nvPr/>
        </p:nvSpPr>
        <p:spPr>
          <a:xfrm>
            <a:off x="4908645" y="2295815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Houston Texans		29N     95W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863" name="Rectangle 35862"/>
          <p:cNvSpPr/>
          <p:nvPr/>
        </p:nvSpPr>
        <p:spPr>
          <a:xfrm>
            <a:off x="4908645" y="2782669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Indianapolis Colts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39N     86W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864" name="Rectangle 35863"/>
          <p:cNvSpPr/>
          <p:nvPr/>
        </p:nvSpPr>
        <p:spPr>
          <a:xfrm>
            <a:off x="4891585" y="3259119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Pittsburgh Steelers 	40N   80W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865" name="Rectangle 35864"/>
          <p:cNvSpPr/>
          <p:nvPr/>
        </p:nvSpPr>
        <p:spPr>
          <a:xfrm>
            <a:off x="4902958" y="3752166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Kansas City Chiefs 	39N  94W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866" name="Rectangle 35865"/>
          <p:cNvSpPr/>
          <p:nvPr/>
        </p:nvSpPr>
        <p:spPr>
          <a:xfrm>
            <a:off x="4888173" y="4213831"/>
            <a:ext cx="42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Arizona Cardinals	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39N    112W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867" name="AutoShape 46"/>
          <p:cNvSpPr>
            <a:spLocks noChangeArrowheads="1"/>
          </p:cNvSpPr>
          <p:nvPr/>
        </p:nvSpPr>
        <p:spPr bwMode="auto">
          <a:xfrm>
            <a:off x="3179346" y="1864043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46"/>
          <p:cNvSpPr>
            <a:spLocks noChangeArrowheads="1"/>
          </p:cNvSpPr>
          <p:nvPr/>
        </p:nvSpPr>
        <p:spPr bwMode="auto">
          <a:xfrm>
            <a:off x="3137477" y="2324487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46"/>
          <p:cNvSpPr>
            <a:spLocks noChangeArrowheads="1"/>
          </p:cNvSpPr>
          <p:nvPr/>
        </p:nvSpPr>
        <p:spPr bwMode="auto">
          <a:xfrm>
            <a:off x="3105150" y="2782669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46"/>
          <p:cNvSpPr>
            <a:spLocks noChangeArrowheads="1"/>
          </p:cNvSpPr>
          <p:nvPr/>
        </p:nvSpPr>
        <p:spPr bwMode="auto">
          <a:xfrm>
            <a:off x="3117660" y="3259119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AutoShape 46"/>
          <p:cNvSpPr>
            <a:spLocks noChangeArrowheads="1"/>
          </p:cNvSpPr>
          <p:nvPr/>
        </p:nvSpPr>
        <p:spPr bwMode="auto">
          <a:xfrm>
            <a:off x="3097188" y="3811252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AutoShape 46"/>
          <p:cNvSpPr>
            <a:spLocks noChangeArrowheads="1"/>
          </p:cNvSpPr>
          <p:nvPr/>
        </p:nvSpPr>
        <p:spPr bwMode="auto">
          <a:xfrm>
            <a:off x="3097188" y="4194834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AutoShape 46"/>
          <p:cNvSpPr>
            <a:spLocks noChangeArrowheads="1"/>
          </p:cNvSpPr>
          <p:nvPr/>
        </p:nvSpPr>
        <p:spPr bwMode="auto">
          <a:xfrm>
            <a:off x="7696200" y="1864043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AutoShape 46"/>
          <p:cNvSpPr>
            <a:spLocks noChangeArrowheads="1"/>
          </p:cNvSpPr>
          <p:nvPr/>
        </p:nvSpPr>
        <p:spPr bwMode="auto">
          <a:xfrm>
            <a:off x="7696200" y="2289909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utoShape 46"/>
          <p:cNvSpPr>
            <a:spLocks noChangeArrowheads="1"/>
          </p:cNvSpPr>
          <p:nvPr/>
        </p:nvSpPr>
        <p:spPr bwMode="auto">
          <a:xfrm>
            <a:off x="7696200" y="2771464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AutoShape 46"/>
          <p:cNvSpPr>
            <a:spLocks noChangeArrowheads="1"/>
          </p:cNvSpPr>
          <p:nvPr/>
        </p:nvSpPr>
        <p:spPr bwMode="auto">
          <a:xfrm>
            <a:off x="7696200" y="3259553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AutoShape 46"/>
          <p:cNvSpPr>
            <a:spLocks noChangeArrowheads="1"/>
          </p:cNvSpPr>
          <p:nvPr/>
        </p:nvSpPr>
        <p:spPr bwMode="auto">
          <a:xfrm>
            <a:off x="7696200" y="3752166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AutoShape 46"/>
          <p:cNvSpPr>
            <a:spLocks noChangeArrowheads="1"/>
          </p:cNvSpPr>
          <p:nvPr/>
        </p:nvSpPr>
        <p:spPr bwMode="auto">
          <a:xfrm>
            <a:off x="7696200" y="4222673"/>
            <a:ext cx="1238250" cy="2846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7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1450" y="1047750"/>
            <a:ext cx="7473950" cy="2965450"/>
            <a:chOff x="908" y="660"/>
            <a:chExt cx="4708" cy="1868"/>
          </a:xfrm>
        </p:grpSpPr>
        <p:grpSp>
          <p:nvGrpSpPr>
            <p:cNvPr id="39126" name="Group 3"/>
            <p:cNvGrpSpPr>
              <a:grpSpLocks/>
            </p:cNvGrpSpPr>
            <p:nvPr/>
          </p:nvGrpSpPr>
          <p:grpSpPr bwMode="auto">
            <a:xfrm>
              <a:off x="908" y="2308"/>
              <a:ext cx="4620" cy="220"/>
              <a:chOff x="908" y="2308"/>
              <a:chExt cx="4620" cy="220"/>
            </a:xfrm>
          </p:grpSpPr>
          <p:sp>
            <p:nvSpPr>
              <p:cNvPr id="39128" name="Oval 4" descr="Recycled paper"/>
              <p:cNvSpPr>
                <a:spLocks noChangeArrowheads="1"/>
              </p:cNvSpPr>
              <p:nvPr/>
            </p:nvSpPr>
            <p:spPr bwMode="auto">
              <a:xfrm>
                <a:off x="1557" y="2340"/>
                <a:ext cx="2368" cy="12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39991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99915"/>
                  </a:solidFill>
                </a:endParaRPr>
              </a:p>
            </p:txBody>
          </p:sp>
          <p:sp>
            <p:nvSpPr>
              <p:cNvPr id="39129" name="Text Box 5"/>
              <p:cNvSpPr txBox="1">
                <a:spLocks noChangeArrowheads="1"/>
              </p:cNvSpPr>
              <p:nvPr/>
            </p:nvSpPr>
            <p:spPr bwMode="auto">
              <a:xfrm>
                <a:off x="908" y="2308"/>
                <a:ext cx="7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Equator</a:t>
                </a:r>
              </a:p>
            </p:txBody>
          </p:sp>
          <p:sp>
            <p:nvSpPr>
              <p:cNvPr id="39130" name="Text Box 6"/>
              <p:cNvSpPr txBox="1">
                <a:spLocks noChangeArrowheads="1"/>
              </p:cNvSpPr>
              <p:nvPr/>
            </p:nvSpPr>
            <p:spPr bwMode="auto">
              <a:xfrm>
                <a:off x="3980" y="2316"/>
                <a:ext cx="15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Latitude 0</a:t>
                </a:r>
                <a:r>
                  <a:rPr lang="en-GB" sz="160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endParaRPr lang="en-GB" sz="160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9127" name="Text Box 7"/>
            <p:cNvSpPr txBox="1">
              <a:spLocks noChangeArrowheads="1"/>
            </p:cNvSpPr>
            <p:nvPr/>
          </p:nvSpPr>
          <p:spPr bwMode="auto">
            <a:xfrm>
              <a:off x="3240" y="660"/>
              <a:ext cx="2376" cy="233"/>
            </a:xfrm>
            <a:prstGeom prst="rect">
              <a:avLst/>
            </a:prstGeom>
            <a:gradFill rotWithShape="0">
              <a:gsLst>
                <a:gs pos="0">
                  <a:srgbClr val="C2C29B"/>
                </a:gs>
                <a:gs pos="50000">
                  <a:srgbClr val="FFFFCC"/>
                </a:gs>
                <a:gs pos="100000">
                  <a:srgbClr val="C2C29B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Latitude: (90</a:t>
              </a:r>
              <a:r>
                <a:rPr lang="en-GB" baseline="30000">
                  <a:solidFill>
                    <a:srgbClr val="FF0000"/>
                  </a:solidFill>
                  <a:latin typeface="Comic Sans MS" pitchFamily="66" charset="0"/>
                </a:rPr>
                <a:t>o</a:t>
              </a: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N to 90</a:t>
              </a:r>
              <a:r>
                <a:rPr lang="en-GB" baseline="30000">
                  <a:solidFill>
                    <a:srgbClr val="FF0000"/>
                  </a:solidFill>
                  <a:latin typeface="Comic Sans MS" pitchFamily="66" charset="0"/>
                </a:rPr>
                <a:t>o</a:t>
              </a: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S)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81050" y="3016250"/>
            <a:ext cx="8362950" cy="336550"/>
            <a:chOff x="492" y="1900"/>
            <a:chExt cx="5268" cy="212"/>
          </a:xfrm>
        </p:grpSpPr>
        <p:sp>
          <p:nvSpPr>
            <p:cNvPr id="39123" name="Oval 9"/>
            <p:cNvSpPr>
              <a:spLocks noChangeArrowheads="1"/>
            </p:cNvSpPr>
            <p:nvPr/>
          </p:nvSpPr>
          <p:spPr bwMode="auto">
            <a:xfrm>
              <a:off x="1644" y="1940"/>
              <a:ext cx="2192" cy="9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4" name="Text Box 10"/>
            <p:cNvSpPr txBox="1">
              <a:spLocks noChangeArrowheads="1"/>
            </p:cNvSpPr>
            <p:nvPr/>
          </p:nvSpPr>
          <p:spPr bwMode="auto">
            <a:xfrm>
              <a:off x="3916" y="1900"/>
              <a:ext cx="18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Latitude 23½</a:t>
              </a:r>
              <a:r>
                <a:rPr lang="en-GB" sz="1600" baseline="30000">
                  <a:solidFill>
                    <a:srgbClr val="FF0000"/>
                  </a:solidFill>
                  <a:latin typeface="Comic Sans MS" pitchFamily="66" charset="0"/>
                </a:rPr>
                <a:t>o</a:t>
              </a: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 North</a:t>
              </a:r>
            </a:p>
          </p:txBody>
        </p:sp>
        <p:sp>
          <p:nvSpPr>
            <p:cNvPr id="39125" name="Text Box 11"/>
            <p:cNvSpPr txBox="1">
              <a:spLocks noChangeArrowheads="1"/>
            </p:cNvSpPr>
            <p:nvPr/>
          </p:nvSpPr>
          <p:spPr bwMode="auto">
            <a:xfrm>
              <a:off x="492" y="1900"/>
              <a:ext cx="12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Tropic of Cancer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27050" y="4349750"/>
            <a:ext cx="8616950" cy="412750"/>
            <a:chOff x="332" y="2740"/>
            <a:chExt cx="5428" cy="260"/>
          </a:xfrm>
        </p:grpSpPr>
        <p:sp>
          <p:nvSpPr>
            <p:cNvPr id="39120" name="Oval 13"/>
            <p:cNvSpPr>
              <a:spLocks noChangeArrowheads="1"/>
            </p:cNvSpPr>
            <p:nvPr/>
          </p:nvSpPr>
          <p:spPr bwMode="auto">
            <a:xfrm>
              <a:off x="1652" y="2796"/>
              <a:ext cx="2192" cy="9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1" name="Text Box 14"/>
            <p:cNvSpPr txBox="1">
              <a:spLocks noChangeArrowheads="1"/>
            </p:cNvSpPr>
            <p:nvPr/>
          </p:nvSpPr>
          <p:spPr bwMode="auto">
            <a:xfrm>
              <a:off x="3892" y="2788"/>
              <a:ext cx="18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Latitude 23½</a:t>
              </a:r>
              <a:r>
                <a:rPr lang="en-GB" sz="1600" baseline="30000">
                  <a:solidFill>
                    <a:srgbClr val="FF0000"/>
                  </a:solidFill>
                  <a:latin typeface="Comic Sans MS" pitchFamily="66" charset="0"/>
                </a:rPr>
                <a:t>o</a:t>
              </a: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 South</a:t>
              </a:r>
            </a:p>
          </p:txBody>
        </p:sp>
        <p:sp>
          <p:nvSpPr>
            <p:cNvPr id="39122" name="Text Box 15"/>
            <p:cNvSpPr txBox="1">
              <a:spLocks noChangeArrowheads="1"/>
            </p:cNvSpPr>
            <p:nvPr/>
          </p:nvSpPr>
          <p:spPr bwMode="auto">
            <a:xfrm>
              <a:off x="332" y="2740"/>
              <a:ext cx="16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Tropic of Capricorn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343400" y="1955800"/>
            <a:ext cx="3524250" cy="4248150"/>
            <a:chOff x="2736" y="1232"/>
            <a:chExt cx="2220" cy="2676"/>
          </a:xfrm>
        </p:grpSpPr>
        <p:sp>
          <p:nvSpPr>
            <p:cNvPr id="39116" name="Line 17"/>
            <p:cNvSpPr>
              <a:spLocks noChangeShapeType="1"/>
            </p:cNvSpPr>
            <p:nvPr/>
          </p:nvSpPr>
          <p:spPr bwMode="auto">
            <a:xfrm flipH="1" flipV="1">
              <a:off x="3012" y="3192"/>
              <a:ext cx="60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117" name="Group 18"/>
            <p:cNvGrpSpPr>
              <a:grpSpLocks/>
            </p:cNvGrpSpPr>
            <p:nvPr/>
          </p:nvGrpSpPr>
          <p:grpSpPr bwMode="auto">
            <a:xfrm>
              <a:off x="2736" y="1232"/>
              <a:ext cx="2220" cy="2676"/>
              <a:chOff x="2736" y="1232"/>
              <a:chExt cx="2220" cy="2676"/>
            </a:xfrm>
          </p:grpSpPr>
          <p:sp>
            <p:nvSpPr>
              <p:cNvPr id="39118" name="Freeform 19"/>
              <p:cNvSpPr>
                <a:spLocks/>
              </p:cNvSpPr>
              <p:nvPr/>
            </p:nvSpPr>
            <p:spPr bwMode="auto">
              <a:xfrm>
                <a:off x="2736" y="1232"/>
                <a:ext cx="520" cy="2365"/>
              </a:xfrm>
              <a:custGeom>
                <a:avLst/>
                <a:gdLst>
                  <a:gd name="T0" fmla="*/ 0 w 520"/>
                  <a:gd name="T1" fmla="*/ 0 h 2365"/>
                  <a:gd name="T2" fmla="*/ 413 w 520"/>
                  <a:gd name="T3" fmla="*/ 800 h 2365"/>
                  <a:gd name="T4" fmla="*/ 503 w 520"/>
                  <a:gd name="T5" fmla="*/ 1232 h 2365"/>
                  <a:gd name="T6" fmla="*/ 440 w 520"/>
                  <a:gd name="T7" fmla="*/ 1664 h 2365"/>
                  <a:gd name="T8" fmla="*/ 24 w 520"/>
                  <a:gd name="T9" fmla="*/ 2365 h 23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0"/>
                  <a:gd name="T16" fmla="*/ 0 h 2365"/>
                  <a:gd name="T17" fmla="*/ 520 w 520"/>
                  <a:gd name="T18" fmla="*/ 2365 h 23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0" h="2365">
                    <a:moveTo>
                      <a:pt x="0" y="0"/>
                    </a:moveTo>
                    <a:cubicBezTo>
                      <a:pt x="164" y="297"/>
                      <a:pt x="329" y="595"/>
                      <a:pt x="413" y="800"/>
                    </a:cubicBezTo>
                    <a:cubicBezTo>
                      <a:pt x="497" y="1005"/>
                      <a:pt x="498" y="1088"/>
                      <a:pt x="503" y="1232"/>
                    </a:cubicBezTo>
                    <a:cubicBezTo>
                      <a:pt x="507" y="1376"/>
                      <a:pt x="520" y="1475"/>
                      <a:pt x="440" y="1664"/>
                    </a:cubicBezTo>
                    <a:cubicBezTo>
                      <a:pt x="360" y="1853"/>
                      <a:pt x="111" y="2219"/>
                      <a:pt x="24" y="2365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9" name="Text Box 20"/>
              <p:cNvSpPr txBox="1">
                <a:spLocks noChangeArrowheads="1"/>
              </p:cNvSpPr>
              <p:nvPr/>
            </p:nvSpPr>
            <p:spPr bwMode="auto">
              <a:xfrm>
                <a:off x="3408" y="3696"/>
                <a:ext cx="15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>
                    <a:solidFill>
                      <a:srgbClr val="0000FF"/>
                    </a:solidFill>
                    <a:latin typeface="Comic Sans MS" pitchFamily="66" charset="0"/>
                  </a:rPr>
                  <a:t>Longitude  30</a:t>
                </a:r>
                <a:r>
                  <a:rPr lang="en-GB" sz="1600" baseline="30000">
                    <a:solidFill>
                      <a:srgbClr val="0000FF"/>
                    </a:solidFill>
                    <a:latin typeface="Comic Sans MS" pitchFamily="66" charset="0"/>
                  </a:rPr>
                  <a:t>o</a:t>
                </a:r>
                <a:r>
                  <a:rPr lang="en-GB" sz="1600">
                    <a:solidFill>
                      <a:srgbClr val="0000FF"/>
                    </a:solidFill>
                    <a:latin typeface="Comic Sans MS" pitchFamily="66" charset="0"/>
                  </a:rPr>
                  <a:t> East</a:t>
                </a: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343400" y="1981200"/>
            <a:ext cx="4527550" cy="3856038"/>
            <a:chOff x="2736" y="1227"/>
            <a:chExt cx="2852" cy="2429"/>
          </a:xfrm>
        </p:grpSpPr>
        <p:sp>
          <p:nvSpPr>
            <p:cNvPr id="39113" name="Freeform 22"/>
            <p:cNvSpPr>
              <a:spLocks/>
            </p:cNvSpPr>
            <p:nvPr/>
          </p:nvSpPr>
          <p:spPr bwMode="auto">
            <a:xfrm>
              <a:off x="2736" y="1227"/>
              <a:ext cx="860" cy="2379"/>
            </a:xfrm>
            <a:custGeom>
              <a:avLst/>
              <a:gdLst>
                <a:gd name="T0" fmla="*/ 0 w 860"/>
                <a:gd name="T1" fmla="*/ 0 h 2379"/>
                <a:gd name="T2" fmla="*/ 740 w 860"/>
                <a:gd name="T3" fmla="*/ 799 h 2379"/>
                <a:gd name="T4" fmla="*/ 722 w 860"/>
                <a:gd name="T5" fmla="*/ 1647 h 2379"/>
                <a:gd name="T6" fmla="*/ 21 w 860"/>
                <a:gd name="T7" fmla="*/ 2379 h 23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0"/>
                <a:gd name="T13" fmla="*/ 0 h 2379"/>
                <a:gd name="T14" fmla="*/ 860 w 860"/>
                <a:gd name="T15" fmla="*/ 2379 h 23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0" h="2379">
                  <a:moveTo>
                    <a:pt x="0" y="0"/>
                  </a:moveTo>
                  <a:cubicBezTo>
                    <a:pt x="124" y="133"/>
                    <a:pt x="620" y="525"/>
                    <a:pt x="740" y="799"/>
                  </a:cubicBezTo>
                  <a:cubicBezTo>
                    <a:pt x="860" y="1073"/>
                    <a:pt x="842" y="1384"/>
                    <a:pt x="722" y="1647"/>
                  </a:cubicBezTo>
                  <a:cubicBezTo>
                    <a:pt x="602" y="1910"/>
                    <a:pt x="167" y="2227"/>
                    <a:pt x="21" y="237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4" name="Line 23"/>
            <p:cNvSpPr>
              <a:spLocks noChangeShapeType="1"/>
            </p:cNvSpPr>
            <p:nvPr/>
          </p:nvSpPr>
          <p:spPr bwMode="auto">
            <a:xfrm flipH="1" flipV="1">
              <a:off x="3420" y="2952"/>
              <a:ext cx="60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5" name="Text Box 24"/>
            <p:cNvSpPr txBox="1">
              <a:spLocks noChangeArrowheads="1"/>
            </p:cNvSpPr>
            <p:nvPr/>
          </p:nvSpPr>
          <p:spPr bwMode="auto">
            <a:xfrm>
              <a:off x="4040" y="3444"/>
              <a:ext cx="15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Longitude  60</a:t>
              </a:r>
              <a:r>
                <a:rPr lang="en-GB" sz="1600" baseline="30000">
                  <a:solidFill>
                    <a:srgbClr val="0000FF"/>
                  </a:solidFill>
                  <a:latin typeface="Comic Sans MS" pitchFamily="66" charset="0"/>
                </a:rPr>
                <a:t>o</a:t>
              </a: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 East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676400" y="1943100"/>
            <a:ext cx="2705100" cy="4260850"/>
            <a:chOff x="1056" y="1224"/>
            <a:chExt cx="1704" cy="2684"/>
          </a:xfrm>
        </p:grpSpPr>
        <p:sp>
          <p:nvSpPr>
            <p:cNvPr id="39110" name="Freeform 26"/>
            <p:cNvSpPr>
              <a:spLocks/>
            </p:cNvSpPr>
            <p:nvPr/>
          </p:nvSpPr>
          <p:spPr bwMode="auto">
            <a:xfrm>
              <a:off x="2452" y="1224"/>
              <a:ext cx="308" cy="2376"/>
            </a:xfrm>
            <a:custGeom>
              <a:avLst/>
              <a:gdLst>
                <a:gd name="T0" fmla="*/ 284 w 308"/>
                <a:gd name="T1" fmla="*/ 0 h 2376"/>
                <a:gd name="T2" fmla="*/ 4 w 308"/>
                <a:gd name="T3" fmla="*/ 1248 h 2376"/>
                <a:gd name="T4" fmla="*/ 308 w 308"/>
                <a:gd name="T5" fmla="*/ 2376 h 2376"/>
                <a:gd name="T6" fmla="*/ 0 60000 65536"/>
                <a:gd name="T7" fmla="*/ 0 60000 65536"/>
                <a:gd name="T8" fmla="*/ 0 60000 65536"/>
                <a:gd name="T9" fmla="*/ 0 w 308"/>
                <a:gd name="T10" fmla="*/ 0 h 2376"/>
                <a:gd name="T11" fmla="*/ 308 w 308"/>
                <a:gd name="T12" fmla="*/ 2376 h 23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2376">
                  <a:moveTo>
                    <a:pt x="284" y="0"/>
                  </a:moveTo>
                  <a:cubicBezTo>
                    <a:pt x="142" y="426"/>
                    <a:pt x="0" y="852"/>
                    <a:pt x="4" y="1248"/>
                  </a:cubicBezTo>
                  <a:cubicBezTo>
                    <a:pt x="8" y="1644"/>
                    <a:pt x="158" y="2010"/>
                    <a:pt x="308" y="2376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1" name="Line 27"/>
            <p:cNvSpPr>
              <a:spLocks noChangeShapeType="1"/>
            </p:cNvSpPr>
            <p:nvPr/>
          </p:nvSpPr>
          <p:spPr bwMode="auto">
            <a:xfrm rot="6197981" flipH="1" flipV="1">
              <a:off x="1992" y="3168"/>
              <a:ext cx="60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2" name="Text Box 28"/>
            <p:cNvSpPr txBox="1">
              <a:spLocks noChangeArrowheads="1"/>
            </p:cNvSpPr>
            <p:nvPr/>
          </p:nvSpPr>
          <p:spPr bwMode="auto">
            <a:xfrm>
              <a:off x="1056" y="3696"/>
              <a:ext cx="15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Longitude  30</a:t>
              </a:r>
              <a:r>
                <a:rPr lang="en-GB" sz="1600" baseline="30000">
                  <a:solidFill>
                    <a:srgbClr val="0000FF"/>
                  </a:solidFill>
                  <a:latin typeface="Comic Sans MS" pitchFamily="66" charset="0"/>
                </a:rPr>
                <a:t>o</a:t>
              </a: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 West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241300" y="1968500"/>
            <a:ext cx="4130675" cy="3797300"/>
            <a:chOff x="152" y="1240"/>
            <a:chExt cx="2602" cy="2392"/>
          </a:xfrm>
        </p:grpSpPr>
        <p:sp>
          <p:nvSpPr>
            <p:cNvPr id="39107" name="Freeform 30"/>
            <p:cNvSpPr>
              <a:spLocks/>
            </p:cNvSpPr>
            <p:nvPr/>
          </p:nvSpPr>
          <p:spPr bwMode="auto">
            <a:xfrm>
              <a:off x="2007" y="1240"/>
              <a:ext cx="747" cy="2357"/>
            </a:xfrm>
            <a:custGeom>
              <a:avLst/>
              <a:gdLst>
                <a:gd name="T0" fmla="*/ 729 w 747"/>
                <a:gd name="T1" fmla="*/ 0 h 2357"/>
                <a:gd name="T2" fmla="*/ 185 w 747"/>
                <a:gd name="T3" fmla="*/ 576 h 2357"/>
                <a:gd name="T4" fmla="*/ 25 w 747"/>
                <a:gd name="T5" fmla="*/ 968 h 2357"/>
                <a:gd name="T6" fmla="*/ 33 w 747"/>
                <a:gd name="T7" fmla="*/ 1336 h 2357"/>
                <a:gd name="T8" fmla="*/ 193 w 747"/>
                <a:gd name="T9" fmla="*/ 1768 h 2357"/>
                <a:gd name="T10" fmla="*/ 369 w 747"/>
                <a:gd name="T11" fmla="*/ 2016 h 2357"/>
                <a:gd name="T12" fmla="*/ 553 w 747"/>
                <a:gd name="T13" fmla="*/ 2232 h 2357"/>
                <a:gd name="T14" fmla="*/ 747 w 747"/>
                <a:gd name="T15" fmla="*/ 2357 h 2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7"/>
                <a:gd name="T25" fmla="*/ 0 h 2357"/>
                <a:gd name="T26" fmla="*/ 747 w 747"/>
                <a:gd name="T27" fmla="*/ 2357 h 2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7" h="2357">
                  <a:moveTo>
                    <a:pt x="729" y="0"/>
                  </a:moveTo>
                  <a:cubicBezTo>
                    <a:pt x="515" y="207"/>
                    <a:pt x="302" y="415"/>
                    <a:pt x="185" y="576"/>
                  </a:cubicBezTo>
                  <a:cubicBezTo>
                    <a:pt x="68" y="737"/>
                    <a:pt x="50" y="841"/>
                    <a:pt x="25" y="968"/>
                  </a:cubicBezTo>
                  <a:cubicBezTo>
                    <a:pt x="0" y="1095"/>
                    <a:pt x="5" y="1203"/>
                    <a:pt x="33" y="1336"/>
                  </a:cubicBezTo>
                  <a:cubicBezTo>
                    <a:pt x="61" y="1469"/>
                    <a:pt x="137" y="1655"/>
                    <a:pt x="193" y="1768"/>
                  </a:cubicBezTo>
                  <a:cubicBezTo>
                    <a:pt x="249" y="1881"/>
                    <a:pt x="309" y="1939"/>
                    <a:pt x="369" y="2016"/>
                  </a:cubicBezTo>
                  <a:cubicBezTo>
                    <a:pt x="429" y="2093"/>
                    <a:pt x="490" y="2175"/>
                    <a:pt x="553" y="2232"/>
                  </a:cubicBezTo>
                  <a:cubicBezTo>
                    <a:pt x="616" y="2289"/>
                    <a:pt x="707" y="2331"/>
                    <a:pt x="747" y="2357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8" name="Line 31"/>
            <p:cNvSpPr>
              <a:spLocks noChangeShapeType="1"/>
            </p:cNvSpPr>
            <p:nvPr/>
          </p:nvSpPr>
          <p:spPr bwMode="auto">
            <a:xfrm rot="6197981" flipH="1" flipV="1">
              <a:off x="1584" y="2928"/>
              <a:ext cx="60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9" name="Text Box 32"/>
            <p:cNvSpPr txBox="1">
              <a:spLocks noChangeArrowheads="1"/>
            </p:cNvSpPr>
            <p:nvPr/>
          </p:nvSpPr>
          <p:spPr bwMode="auto">
            <a:xfrm>
              <a:off x="152" y="3420"/>
              <a:ext cx="15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Longitude  60</a:t>
              </a:r>
              <a:r>
                <a:rPr lang="en-GB" sz="1600" baseline="30000">
                  <a:solidFill>
                    <a:srgbClr val="0000FF"/>
                  </a:solidFill>
                  <a:latin typeface="Comic Sans MS" pitchFamily="66" charset="0"/>
                </a:rPr>
                <a:t>o</a:t>
              </a: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 West</a:t>
              </a:r>
            </a:p>
          </p:txBody>
        </p:sp>
      </p:grpSp>
      <p:sp>
        <p:nvSpPr>
          <p:cNvPr id="38921" name="Oval 33"/>
          <p:cNvSpPr>
            <a:spLocks noChangeArrowheads="1"/>
          </p:cNvSpPr>
          <p:nvPr/>
        </p:nvSpPr>
        <p:spPr bwMode="auto">
          <a:xfrm>
            <a:off x="2471738" y="1957388"/>
            <a:ext cx="3759200" cy="3759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22" name="Text Box 34" descr="Parchment"/>
          <p:cNvSpPr txBox="1">
            <a:spLocks noChangeArrowheads="1"/>
          </p:cNvSpPr>
          <p:nvPr/>
        </p:nvSpPr>
        <p:spPr bwMode="auto">
          <a:xfrm>
            <a:off x="1238250" y="381000"/>
            <a:ext cx="6800850" cy="5286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Comic Sans MS" pitchFamily="66" charset="0"/>
              </a:rPr>
              <a:t>Positioning on the Earth’s Surface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28600" y="1181100"/>
            <a:ext cx="3683000" cy="774700"/>
            <a:chOff x="144" y="744"/>
            <a:chExt cx="2320" cy="488"/>
          </a:xfrm>
        </p:grpSpPr>
        <p:sp>
          <p:nvSpPr>
            <p:cNvPr id="39105" name="AutoShape 36"/>
            <p:cNvSpPr>
              <a:spLocks noChangeArrowheads="1"/>
            </p:cNvSpPr>
            <p:nvPr/>
          </p:nvSpPr>
          <p:spPr bwMode="auto">
            <a:xfrm>
              <a:off x="1744" y="744"/>
              <a:ext cx="720" cy="264"/>
            </a:xfrm>
            <a:prstGeom prst="curvedRightArrow">
              <a:avLst>
                <a:gd name="adj1" fmla="val 20000"/>
                <a:gd name="adj2" fmla="val 40000"/>
                <a:gd name="adj3" fmla="val 909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6" name="Text Box 37"/>
            <p:cNvSpPr txBox="1">
              <a:spLocks noChangeArrowheads="1"/>
            </p:cNvSpPr>
            <p:nvPr/>
          </p:nvSpPr>
          <p:spPr bwMode="auto">
            <a:xfrm>
              <a:off x="144" y="864"/>
              <a:ext cx="15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7030A0"/>
                  </a:solidFill>
                  <a:latin typeface="Comic Sans MS" pitchFamily="66" charset="0"/>
                </a:rPr>
                <a:t>East is the direction of rotation of the Earth</a:t>
              </a:r>
            </a:p>
          </p:txBody>
        </p:sp>
      </p:grpSp>
      <p:sp>
        <p:nvSpPr>
          <p:cNvPr id="38924" name="Freeform 38"/>
          <p:cNvSpPr>
            <a:spLocks/>
          </p:cNvSpPr>
          <p:nvPr/>
        </p:nvSpPr>
        <p:spPr bwMode="auto">
          <a:xfrm>
            <a:off x="8643938" y="3448050"/>
            <a:ext cx="4762" cy="6350"/>
          </a:xfrm>
          <a:custGeom>
            <a:avLst/>
            <a:gdLst>
              <a:gd name="T0" fmla="*/ 2147483647 w 16"/>
              <a:gd name="T1" fmla="*/ 0 h 20"/>
              <a:gd name="T2" fmla="*/ 0 w 16"/>
              <a:gd name="T3" fmla="*/ 2147483647 h 20"/>
              <a:gd name="T4" fmla="*/ 2147483647 w 16"/>
              <a:gd name="T5" fmla="*/ 2147483647 h 20"/>
              <a:gd name="T6" fmla="*/ 2147483647 w 16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20"/>
              <a:gd name="T14" fmla="*/ 16 w 16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20">
                <a:moveTo>
                  <a:pt x="16" y="0"/>
                </a:moveTo>
                <a:lnTo>
                  <a:pt x="0" y="20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33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663950" y="1001713"/>
            <a:ext cx="1473200" cy="5694362"/>
            <a:chOff x="2308" y="631"/>
            <a:chExt cx="928" cy="3587"/>
          </a:xfrm>
        </p:grpSpPr>
        <p:grpSp>
          <p:nvGrpSpPr>
            <p:cNvPr id="39036" name="Group 40"/>
            <p:cNvGrpSpPr>
              <a:grpSpLocks/>
            </p:cNvGrpSpPr>
            <p:nvPr/>
          </p:nvGrpSpPr>
          <p:grpSpPr bwMode="auto">
            <a:xfrm>
              <a:off x="2308" y="631"/>
              <a:ext cx="928" cy="627"/>
              <a:chOff x="2308" y="631"/>
              <a:chExt cx="928" cy="627"/>
            </a:xfrm>
          </p:grpSpPr>
          <p:sp>
            <p:nvSpPr>
              <p:cNvPr id="39042" name="Oval 41"/>
              <p:cNvSpPr>
                <a:spLocks noChangeArrowheads="1"/>
              </p:cNvSpPr>
              <p:nvPr/>
            </p:nvSpPr>
            <p:spPr bwMode="auto">
              <a:xfrm>
                <a:off x="2718" y="1213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43" name="Group 42"/>
              <p:cNvGrpSpPr>
                <a:grpSpLocks/>
              </p:cNvGrpSpPr>
              <p:nvPr/>
            </p:nvGrpSpPr>
            <p:grpSpPr bwMode="auto">
              <a:xfrm>
                <a:off x="2308" y="631"/>
                <a:ext cx="928" cy="572"/>
                <a:chOff x="4832" y="2091"/>
                <a:chExt cx="928" cy="572"/>
              </a:xfrm>
            </p:grpSpPr>
            <p:grpSp>
              <p:nvGrpSpPr>
                <p:cNvPr id="39044" name="Group 43"/>
                <p:cNvGrpSpPr>
                  <a:grpSpLocks/>
                </p:cNvGrpSpPr>
                <p:nvPr/>
              </p:nvGrpSpPr>
              <p:grpSpPr bwMode="auto">
                <a:xfrm>
                  <a:off x="4998" y="2091"/>
                  <a:ext cx="647" cy="572"/>
                  <a:chOff x="4998" y="2091"/>
                  <a:chExt cx="647" cy="572"/>
                </a:xfrm>
              </p:grpSpPr>
              <p:sp>
                <p:nvSpPr>
                  <p:cNvPr id="39046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4998" y="2091"/>
                    <a:ext cx="647" cy="572"/>
                  </a:xfrm>
                  <a:custGeom>
                    <a:avLst/>
                    <a:gdLst>
                      <a:gd name="T0" fmla="*/ 0 w 3237"/>
                      <a:gd name="T1" fmla="*/ 0 h 2859"/>
                      <a:gd name="T2" fmla="*/ 0 w 3237"/>
                      <a:gd name="T3" fmla="*/ 0 h 2859"/>
                      <a:gd name="T4" fmla="*/ 0 w 3237"/>
                      <a:gd name="T5" fmla="*/ 0 h 2859"/>
                      <a:gd name="T6" fmla="*/ 0 w 3237"/>
                      <a:gd name="T7" fmla="*/ 0 h 2859"/>
                      <a:gd name="T8" fmla="*/ 0 w 3237"/>
                      <a:gd name="T9" fmla="*/ 0 h 2859"/>
                      <a:gd name="T10" fmla="*/ 0 w 3237"/>
                      <a:gd name="T11" fmla="*/ 0 h 2859"/>
                      <a:gd name="T12" fmla="*/ 0 w 3237"/>
                      <a:gd name="T13" fmla="*/ 0 h 2859"/>
                      <a:gd name="T14" fmla="*/ 0 w 3237"/>
                      <a:gd name="T15" fmla="*/ 0 h 2859"/>
                      <a:gd name="T16" fmla="*/ 0 w 3237"/>
                      <a:gd name="T17" fmla="*/ 0 h 2859"/>
                      <a:gd name="T18" fmla="*/ 0 w 3237"/>
                      <a:gd name="T19" fmla="*/ 0 h 2859"/>
                      <a:gd name="T20" fmla="*/ 0 w 3237"/>
                      <a:gd name="T21" fmla="*/ 0 h 2859"/>
                      <a:gd name="T22" fmla="*/ 0 w 3237"/>
                      <a:gd name="T23" fmla="*/ 0 h 2859"/>
                      <a:gd name="T24" fmla="*/ 0 w 3237"/>
                      <a:gd name="T25" fmla="*/ 0 h 2859"/>
                      <a:gd name="T26" fmla="*/ 0 w 3237"/>
                      <a:gd name="T27" fmla="*/ 0 h 2859"/>
                      <a:gd name="T28" fmla="*/ 0 w 3237"/>
                      <a:gd name="T29" fmla="*/ 0 h 2859"/>
                      <a:gd name="T30" fmla="*/ 0 w 3237"/>
                      <a:gd name="T31" fmla="*/ 0 h 2859"/>
                      <a:gd name="T32" fmla="*/ 0 w 3237"/>
                      <a:gd name="T33" fmla="*/ 0 h 2859"/>
                      <a:gd name="T34" fmla="*/ 0 w 3237"/>
                      <a:gd name="T35" fmla="*/ 0 h 2859"/>
                      <a:gd name="T36" fmla="*/ 0 w 3237"/>
                      <a:gd name="T37" fmla="*/ 0 h 2859"/>
                      <a:gd name="T38" fmla="*/ 0 w 3237"/>
                      <a:gd name="T39" fmla="*/ 0 h 2859"/>
                      <a:gd name="T40" fmla="*/ 0 w 3237"/>
                      <a:gd name="T41" fmla="*/ 0 h 2859"/>
                      <a:gd name="T42" fmla="*/ 0 w 3237"/>
                      <a:gd name="T43" fmla="*/ 0 h 2859"/>
                      <a:gd name="T44" fmla="*/ 0 w 3237"/>
                      <a:gd name="T45" fmla="*/ 0 h 2859"/>
                      <a:gd name="T46" fmla="*/ 0 w 3237"/>
                      <a:gd name="T47" fmla="*/ 0 h 2859"/>
                      <a:gd name="T48" fmla="*/ 0 w 3237"/>
                      <a:gd name="T49" fmla="*/ 0 h 2859"/>
                      <a:gd name="T50" fmla="*/ 0 w 3237"/>
                      <a:gd name="T51" fmla="*/ 0 h 2859"/>
                      <a:gd name="T52" fmla="*/ 0 w 3237"/>
                      <a:gd name="T53" fmla="*/ 0 h 2859"/>
                      <a:gd name="T54" fmla="*/ 0 w 3237"/>
                      <a:gd name="T55" fmla="*/ 0 h 2859"/>
                      <a:gd name="T56" fmla="*/ 0 w 3237"/>
                      <a:gd name="T57" fmla="*/ 0 h 2859"/>
                      <a:gd name="T58" fmla="*/ 0 w 3237"/>
                      <a:gd name="T59" fmla="*/ 0 h 2859"/>
                      <a:gd name="T60" fmla="*/ 0 w 3237"/>
                      <a:gd name="T61" fmla="*/ 0 h 2859"/>
                      <a:gd name="T62" fmla="*/ 0 w 3237"/>
                      <a:gd name="T63" fmla="*/ 0 h 2859"/>
                      <a:gd name="T64" fmla="*/ 0 w 3237"/>
                      <a:gd name="T65" fmla="*/ 0 h 2859"/>
                      <a:gd name="T66" fmla="*/ 0 w 3237"/>
                      <a:gd name="T67" fmla="*/ 0 h 2859"/>
                      <a:gd name="T68" fmla="*/ 0 w 3237"/>
                      <a:gd name="T69" fmla="*/ 0 h 2859"/>
                      <a:gd name="T70" fmla="*/ 0 w 3237"/>
                      <a:gd name="T71" fmla="*/ 0 h 2859"/>
                      <a:gd name="T72" fmla="*/ 0 w 3237"/>
                      <a:gd name="T73" fmla="*/ 0 h 2859"/>
                      <a:gd name="T74" fmla="*/ 0 w 3237"/>
                      <a:gd name="T75" fmla="*/ 0 h 2859"/>
                      <a:gd name="T76" fmla="*/ 0 w 3237"/>
                      <a:gd name="T77" fmla="*/ 0 h 2859"/>
                      <a:gd name="T78" fmla="*/ 0 w 3237"/>
                      <a:gd name="T79" fmla="*/ 0 h 2859"/>
                      <a:gd name="T80" fmla="*/ 0 w 3237"/>
                      <a:gd name="T81" fmla="*/ 0 h 2859"/>
                      <a:gd name="T82" fmla="*/ 0 w 3237"/>
                      <a:gd name="T83" fmla="*/ 0 h 2859"/>
                      <a:gd name="T84" fmla="*/ 0 w 3237"/>
                      <a:gd name="T85" fmla="*/ 0 h 2859"/>
                      <a:gd name="T86" fmla="*/ 0 w 3237"/>
                      <a:gd name="T87" fmla="*/ 0 h 2859"/>
                      <a:gd name="T88" fmla="*/ 0 w 3237"/>
                      <a:gd name="T89" fmla="*/ 0 h 2859"/>
                      <a:gd name="T90" fmla="*/ 0 w 3237"/>
                      <a:gd name="T91" fmla="*/ 0 h 2859"/>
                      <a:gd name="T92" fmla="*/ 0 w 3237"/>
                      <a:gd name="T93" fmla="*/ 0 h 2859"/>
                      <a:gd name="T94" fmla="*/ 0 w 3237"/>
                      <a:gd name="T95" fmla="*/ 0 h 2859"/>
                      <a:gd name="T96" fmla="*/ 0 w 3237"/>
                      <a:gd name="T97" fmla="*/ 0 h 2859"/>
                      <a:gd name="T98" fmla="*/ 0 w 3237"/>
                      <a:gd name="T99" fmla="*/ 0 h 2859"/>
                      <a:gd name="T100" fmla="*/ 0 w 3237"/>
                      <a:gd name="T101" fmla="*/ 0 h 2859"/>
                      <a:gd name="T102" fmla="*/ 0 w 3237"/>
                      <a:gd name="T103" fmla="*/ 0 h 2859"/>
                      <a:gd name="T104" fmla="*/ 0 w 3237"/>
                      <a:gd name="T105" fmla="*/ 0 h 2859"/>
                      <a:gd name="T106" fmla="*/ 0 w 3237"/>
                      <a:gd name="T107" fmla="*/ 0 h 2859"/>
                      <a:gd name="T108" fmla="*/ 0 w 3237"/>
                      <a:gd name="T109" fmla="*/ 0 h 2859"/>
                      <a:gd name="T110" fmla="*/ 0 w 3237"/>
                      <a:gd name="T111" fmla="*/ 0 h 2859"/>
                      <a:gd name="T112" fmla="*/ 0 w 3237"/>
                      <a:gd name="T113" fmla="*/ 0 h 2859"/>
                      <a:gd name="T114" fmla="*/ 0 w 3237"/>
                      <a:gd name="T115" fmla="*/ 0 h 2859"/>
                      <a:gd name="T116" fmla="*/ 0 w 3237"/>
                      <a:gd name="T117" fmla="*/ 0 h 2859"/>
                      <a:gd name="T118" fmla="*/ 0 w 3237"/>
                      <a:gd name="T119" fmla="*/ 0 h 2859"/>
                      <a:gd name="T120" fmla="*/ 0 w 3237"/>
                      <a:gd name="T121" fmla="*/ 0 h 2859"/>
                      <a:gd name="T122" fmla="*/ 0 w 3237"/>
                      <a:gd name="T123" fmla="*/ 0 h 2859"/>
                      <a:gd name="T124" fmla="*/ 0 w 3237"/>
                      <a:gd name="T125" fmla="*/ 0 h 285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237"/>
                      <a:gd name="T190" fmla="*/ 0 h 2859"/>
                      <a:gd name="T191" fmla="*/ 3237 w 3237"/>
                      <a:gd name="T192" fmla="*/ 2859 h 285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237" h="2859">
                        <a:moveTo>
                          <a:pt x="76" y="2360"/>
                        </a:moveTo>
                        <a:lnTo>
                          <a:pt x="94" y="2332"/>
                        </a:lnTo>
                        <a:lnTo>
                          <a:pt x="113" y="2307"/>
                        </a:lnTo>
                        <a:lnTo>
                          <a:pt x="133" y="2280"/>
                        </a:lnTo>
                        <a:lnTo>
                          <a:pt x="153" y="2254"/>
                        </a:lnTo>
                        <a:lnTo>
                          <a:pt x="172" y="2227"/>
                        </a:lnTo>
                        <a:lnTo>
                          <a:pt x="192" y="2200"/>
                        </a:lnTo>
                        <a:lnTo>
                          <a:pt x="209" y="2173"/>
                        </a:lnTo>
                        <a:lnTo>
                          <a:pt x="227" y="2147"/>
                        </a:lnTo>
                        <a:lnTo>
                          <a:pt x="239" y="2115"/>
                        </a:lnTo>
                        <a:lnTo>
                          <a:pt x="248" y="2083"/>
                        </a:lnTo>
                        <a:lnTo>
                          <a:pt x="255" y="2049"/>
                        </a:lnTo>
                        <a:lnTo>
                          <a:pt x="259" y="2016"/>
                        </a:lnTo>
                        <a:lnTo>
                          <a:pt x="259" y="1980"/>
                        </a:lnTo>
                        <a:lnTo>
                          <a:pt x="258" y="1945"/>
                        </a:lnTo>
                        <a:lnTo>
                          <a:pt x="255" y="1909"/>
                        </a:lnTo>
                        <a:lnTo>
                          <a:pt x="251" y="1877"/>
                        </a:lnTo>
                        <a:lnTo>
                          <a:pt x="238" y="1824"/>
                        </a:lnTo>
                        <a:lnTo>
                          <a:pt x="225" y="1771"/>
                        </a:lnTo>
                        <a:lnTo>
                          <a:pt x="211" y="1717"/>
                        </a:lnTo>
                        <a:lnTo>
                          <a:pt x="200" y="1665"/>
                        </a:lnTo>
                        <a:lnTo>
                          <a:pt x="189" y="1611"/>
                        </a:lnTo>
                        <a:lnTo>
                          <a:pt x="184" y="1557"/>
                        </a:lnTo>
                        <a:lnTo>
                          <a:pt x="184" y="1502"/>
                        </a:lnTo>
                        <a:lnTo>
                          <a:pt x="192" y="1447"/>
                        </a:lnTo>
                        <a:lnTo>
                          <a:pt x="184" y="1443"/>
                        </a:lnTo>
                        <a:lnTo>
                          <a:pt x="177" y="1439"/>
                        </a:lnTo>
                        <a:lnTo>
                          <a:pt x="169" y="1436"/>
                        </a:lnTo>
                        <a:lnTo>
                          <a:pt x="163" y="1433"/>
                        </a:lnTo>
                        <a:lnTo>
                          <a:pt x="155" y="1428"/>
                        </a:lnTo>
                        <a:lnTo>
                          <a:pt x="149" y="1423"/>
                        </a:lnTo>
                        <a:lnTo>
                          <a:pt x="142" y="1417"/>
                        </a:lnTo>
                        <a:lnTo>
                          <a:pt x="139" y="1412"/>
                        </a:lnTo>
                        <a:lnTo>
                          <a:pt x="133" y="1389"/>
                        </a:lnTo>
                        <a:lnTo>
                          <a:pt x="127" y="1366"/>
                        </a:lnTo>
                        <a:lnTo>
                          <a:pt x="123" y="1344"/>
                        </a:lnTo>
                        <a:lnTo>
                          <a:pt x="122" y="1322"/>
                        </a:lnTo>
                        <a:lnTo>
                          <a:pt x="122" y="1300"/>
                        </a:lnTo>
                        <a:lnTo>
                          <a:pt x="126" y="1280"/>
                        </a:lnTo>
                        <a:lnTo>
                          <a:pt x="135" y="1258"/>
                        </a:lnTo>
                        <a:lnTo>
                          <a:pt x="149" y="1240"/>
                        </a:lnTo>
                        <a:lnTo>
                          <a:pt x="154" y="1230"/>
                        </a:lnTo>
                        <a:lnTo>
                          <a:pt x="162" y="1222"/>
                        </a:lnTo>
                        <a:lnTo>
                          <a:pt x="169" y="1214"/>
                        </a:lnTo>
                        <a:lnTo>
                          <a:pt x="179" y="1208"/>
                        </a:lnTo>
                        <a:lnTo>
                          <a:pt x="187" y="1200"/>
                        </a:lnTo>
                        <a:lnTo>
                          <a:pt x="196" y="1194"/>
                        </a:lnTo>
                        <a:lnTo>
                          <a:pt x="204" y="1186"/>
                        </a:lnTo>
                        <a:lnTo>
                          <a:pt x="213" y="1180"/>
                        </a:lnTo>
                        <a:lnTo>
                          <a:pt x="221" y="1176"/>
                        </a:lnTo>
                        <a:lnTo>
                          <a:pt x="229" y="1174"/>
                        </a:lnTo>
                        <a:lnTo>
                          <a:pt x="237" y="1171"/>
                        </a:lnTo>
                        <a:lnTo>
                          <a:pt x="245" y="1170"/>
                        </a:lnTo>
                        <a:lnTo>
                          <a:pt x="254" y="1168"/>
                        </a:lnTo>
                        <a:lnTo>
                          <a:pt x="262" y="1168"/>
                        </a:lnTo>
                        <a:lnTo>
                          <a:pt x="272" y="1167"/>
                        </a:lnTo>
                        <a:lnTo>
                          <a:pt x="282" y="1169"/>
                        </a:lnTo>
                        <a:lnTo>
                          <a:pt x="287" y="1157"/>
                        </a:lnTo>
                        <a:lnTo>
                          <a:pt x="292" y="1146"/>
                        </a:lnTo>
                        <a:lnTo>
                          <a:pt x="298" y="1136"/>
                        </a:lnTo>
                        <a:lnTo>
                          <a:pt x="304" y="1126"/>
                        </a:lnTo>
                        <a:lnTo>
                          <a:pt x="310" y="1115"/>
                        </a:lnTo>
                        <a:lnTo>
                          <a:pt x="316" y="1105"/>
                        </a:lnTo>
                        <a:lnTo>
                          <a:pt x="321" y="1094"/>
                        </a:lnTo>
                        <a:lnTo>
                          <a:pt x="328" y="1083"/>
                        </a:lnTo>
                        <a:lnTo>
                          <a:pt x="352" y="1041"/>
                        </a:lnTo>
                        <a:lnTo>
                          <a:pt x="381" y="1003"/>
                        </a:lnTo>
                        <a:lnTo>
                          <a:pt x="414" y="964"/>
                        </a:lnTo>
                        <a:lnTo>
                          <a:pt x="449" y="930"/>
                        </a:lnTo>
                        <a:lnTo>
                          <a:pt x="485" y="896"/>
                        </a:lnTo>
                        <a:lnTo>
                          <a:pt x="526" y="868"/>
                        </a:lnTo>
                        <a:lnTo>
                          <a:pt x="567" y="843"/>
                        </a:lnTo>
                        <a:lnTo>
                          <a:pt x="612" y="823"/>
                        </a:lnTo>
                        <a:lnTo>
                          <a:pt x="625" y="819"/>
                        </a:lnTo>
                        <a:lnTo>
                          <a:pt x="639" y="816"/>
                        </a:lnTo>
                        <a:lnTo>
                          <a:pt x="653" y="813"/>
                        </a:lnTo>
                        <a:lnTo>
                          <a:pt x="668" y="809"/>
                        </a:lnTo>
                        <a:lnTo>
                          <a:pt x="682" y="806"/>
                        </a:lnTo>
                        <a:lnTo>
                          <a:pt x="697" y="805"/>
                        </a:lnTo>
                        <a:lnTo>
                          <a:pt x="712" y="804"/>
                        </a:lnTo>
                        <a:lnTo>
                          <a:pt x="728" y="804"/>
                        </a:lnTo>
                        <a:lnTo>
                          <a:pt x="744" y="779"/>
                        </a:lnTo>
                        <a:lnTo>
                          <a:pt x="764" y="757"/>
                        </a:lnTo>
                        <a:lnTo>
                          <a:pt x="785" y="734"/>
                        </a:lnTo>
                        <a:lnTo>
                          <a:pt x="807" y="715"/>
                        </a:lnTo>
                        <a:lnTo>
                          <a:pt x="830" y="696"/>
                        </a:lnTo>
                        <a:lnTo>
                          <a:pt x="853" y="677"/>
                        </a:lnTo>
                        <a:lnTo>
                          <a:pt x="876" y="660"/>
                        </a:lnTo>
                        <a:lnTo>
                          <a:pt x="899" y="644"/>
                        </a:lnTo>
                        <a:lnTo>
                          <a:pt x="908" y="638"/>
                        </a:lnTo>
                        <a:lnTo>
                          <a:pt x="918" y="633"/>
                        </a:lnTo>
                        <a:lnTo>
                          <a:pt x="927" y="630"/>
                        </a:lnTo>
                        <a:lnTo>
                          <a:pt x="937" y="627"/>
                        </a:lnTo>
                        <a:lnTo>
                          <a:pt x="947" y="624"/>
                        </a:lnTo>
                        <a:lnTo>
                          <a:pt x="957" y="622"/>
                        </a:lnTo>
                        <a:lnTo>
                          <a:pt x="968" y="621"/>
                        </a:lnTo>
                        <a:lnTo>
                          <a:pt x="979" y="621"/>
                        </a:lnTo>
                        <a:lnTo>
                          <a:pt x="995" y="624"/>
                        </a:lnTo>
                        <a:lnTo>
                          <a:pt x="1009" y="631"/>
                        </a:lnTo>
                        <a:lnTo>
                          <a:pt x="1021" y="640"/>
                        </a:lnTo>
                        <a:lnTo>
                          <a:pt x="1032" y="653"/>
                        </a:lnTo>
                        <a:lnTo>
                          <a:pt x="1042" y="666"/>
                        </a:lnTo>
                        <a:lnTo>
                          <a:pt x="1052" y="679"/>
                        </a:lnTo>
                        <a:lnTo>
                          <a:pt x="1060" y="691"/>
                        </a:lnTo>
                        <a:lnTo>
                          <a:pt x="1071" y="704"/>
                        </a:lnTo>
                        <a:lnTo>
                          <a:pt x="1085" y="682"/>
                        </a:lnTo>
                        <a:lnTo>
                          <a:pt x="1102" y="661"/>
                        </a:lnTo>
                        <a:lnTo>
                          <a:pt x="1120" y="641"/>
                        </a:lnTo>
                        <a:lnTo>
                          <a:pt x="1141" y="624"/>
                        </a:lnTo>
                        <a:lnTo>
                          <a:pt x="1161" y="609"/>
                        </a:lnTo>
                        <a:lnTo>
                          <a:pt x="1185" y="597"/>
                        </a:lnTo>
                        <a:lnTo>
                          <a:pt x="1209" y="589"/>
                        </a:lnTo>
                        <a:lnTo>
                          <a:pt x="1237" y="587"/>
                        </a:lnTo>
                        <a:lnTo>
                          <a:pt x="1244" y="587"/>
                        </a:lnTo>
                        <a:lnTo>
                          <a:pt x="1250" y="588"/>
                        </a:lnTo>
                        <a:lnTo>
                          <a:pt x="1257" y="587"/>
                        </a:lnTo>
                        <a:lnTo>
                          <a:pt x="1264" y="587"/>
                        </a:lnTo>
                        <a:lnTo>
                          <a:pt x="1269" y="587"/>
                        </a:lnTo>
                        <a:lnTo>
                          <a:pt x="1276" y="587"/>
                        </a:lnTo>
                        <a:lnTo>
                          <a:pt x="1282" y="588"/>
                        </a:lnTo>
                        <a:lnTo>
                          <a:pt x="1289" y="593"/>
                        </a:lnTo>
                        <a:lnTo>
                          <a:pt x="1295" y="583"/>
                        </a:lnTo>
                        <a:lnTo>
                          <a:pt x="1304" y="574"/>
                        </a:lnTo>
                        <a:lnTo>
                          <a:pt x="1312" y="566"/>
                        </a:lnTo>
                        <a:lnTo>
                          <a:pt x="1324" y="560"/>
                        </a:lnTo>
                        <a:lnTo>
                          <a:pt x="1334" y="555"/>
                        </a:lnTo>
                        <a:lnTo>
                          <a:pt x="1347" y="552"/>
                        </a:lnTo>
                        <a:lnTo>
                          <a:pt x="1359" y="551"/>
                        </a:lnTo>
                        <a:lnTo>
                          <a:pt x="1372" y="554"/>
                        </a:lnTo>
                        <a:lnTo>
                          <a:pt x="1378" y="551"/>
                        </a:lnTo>
                        <a:lnTo>
                          <a:pt x="1384" y="551"/>
                        </a:lnTo>
                        <a:lnTo>
                          <a:pt x="1391" y="551"/>
                        </a:lnTo>
                        <a:lnTo>
                          <a:pt x="1397" y="551"/>
                        </a:lnTo>
                        <a:lnTo>
                          <a:pt x="1403" y="551"/>
                        </a:lnTo>
                        <a:lnTo>
                          <a:pt x="1410" y="552"/>
                        </a:lnTo>
                        <a:lnTo>
                          <a:pt x="1416" y="553"/>
                        </a:lnTo>
                        <a:lnTo>
                          <a:pt x="1424" y="554"/>
                        </a:lnTo>
                        <a:lnTo>
                          <a:pt x="1430" y="555"/>
                        </a:lnTo>
                        <a:lnTo>
                          <a:pt x="1438" y="559"/>
                        </a:lnTo>
                        <a:lnTo>
                          <a:pt x="1443" y="565"/>
                        </a:lnTo>
                        <a:lnTo>
                          <a:pt x="1450" y="570"/>
                        </a:lnTo>
                        <a:lnTo>
                          <a:pt x="1455" y="574"/>
                        </a:lnTo>
                        <a:lnTo>
                          <a:pt x="1461" y="579"/>
                        </a:lnTo>
                        <a:lnTo>
                          <a:pt x="1468" y="581"/>
                        </a:lnTo>
                        <a:lnTo>
                          <a:pt x="1477" y="580"/>
                        </a:lnTo>
                        <a:lnTo>
                          <a:pt x="1486" y="584"/>
                        </a:lnTo>
                        <a:lnTo>
                          <a:pt x="1496" y="589"/>
                        </a:lnTo>
                        <a:lnTo>
                          <a:pt x="1505" y="593"/>
                        </a:lnTo>
                        <a:lnTo>
                          <a:pt x="1515" y="597"/>
                        </a:lnTo>
                        <a:lnTo>
                          <a:pt x="1525" y="599"/>
                        </a:lnTo>
                        <a:lnTo>
                          <a:pt x="1535" y="601"/>
                        </a:lnTo>
                        <a:lnTo>
                          <a:pt x="1546" y="603"/>
                        </a:lnTo>
                        <a:lnTo>
                          <a:pt x="1557" y="606"/>
                        </a:lnTo>
                        <a:lnTo>
                          <a:pt x="1577" y="596"/>
                        </a:lnTo>
                        <a:lnTo>
                          <a:pt x="1601" y="589"/>
                        </a:lnTo>
                        <a:lnTo>
                          <a:pt x="1623" y="584"/>
                        </a:lnTo>
                        <a:lnTo>
                          <a:pt x="1648" y="581"/>
                        </a:lnTo>
                        <a:lnTo>
                          <a:pt x="1672" y="577"/>
                        </a:lnTo>
                        <a:lnTo>
                          <a:pt x="1695" y="573"/>
                        </a:lnTo>
                        <a:lnTo>
                          <a:pt x="1719" y="569"/>
                        </a:lnTo>
                        <a:lnTo>
                          <a:pt x="1742" y="564"/>
                        </a:lnTo>
                        <a:lnTo>
                          <a:pt x="1734" y="557"/>
                        </a:lnTo>
                        <a:lnTo>
                          <a:pt x="1725" y="552"/>
                        </a:lnTo>
                        <a:lnTo>
                          <a:pt x="1716" y="547"/>
                        </a:lnTo>
                        <a:lnTo>
                          <a:pt x="1708" y="541"/>
                        </a:lnTo>
                        <a:lnTo>
                          <a:pt x="1699" y="534"/>
                        </a:lnTo>
                        <a:lnTo>
                          <a:pt x="1695" y="527"/>
                        </a:lnTo>
                        <a:lnTo>
                          <a:pt x="1692" y="516"/>
                        </a:lnTo>
                        <a:lnTo>
                          <a:pt x="1692" y="507"/>
                        </a:lnTo>
                        <a:lnTo>
                          <a:pt x="1687" y="501"/>
                        </a:lnTo>
                        <a:lnTo>
                          <a:pt x="1684" y="496"/>
                        </a:lnTo>
                        <a:lnTo>
                          <a:pt x="1682" y="490"/>
                        </a:lnTo>
                        <a:lnTo>
                          <a:pt x="1682" y="484"/>
                        </a:lnTo>
                        <a:lnTo>
                          <a:pt x="1680" y="478"/>
                        </a:lnTo>
                        <a:lnTo>
                          <a:pt x="1679" y="474"/>
                        </a:lnTo>
                        <a:lnTo>
                          <a:pt x="1675" y="469"/>
                        </a:lnTo>
                        <a:lnTo>
                          <a:pt x="1669" y="468"/>
                        </a:lnTo>
                        <a:lnTo>
                          <a:pt x="1665" y="463"/>
                        </a:lnTo>
                        <a:lnTo>
                          <a:pt x="1664" y="457"/>
                        </a:lnTo>
                        <a:lnTo>
                          <a:pt x="1664" y="451"/>
                        </a:lnTo>
                        <a:lnTo>
                          <a:pt x="1666" y="446"/>
                        </a:lnTo>
                        <a:lnTo>
                          <a:pt x="1665" y="439"/>
                        </a:lnTo>
                        <a:lnTo>
                          <a:pt x="1665" y="436"/>
                        </a:lnTo>
                        <a:lnTo>
                          <a:pt x="1662" y="433"/>
                        </a:lnTo>
                        <a:lnTo>
                          <a:pt x="1658" y="433"/>
                        </a:lnTo>
                        <a:lnTo>
                          <a:pt x="1640" y="420"/>
                        </a:lnTo>
                        <a:lnTo>
                          <a:pt x="1627" y="406"/>
                        </a:lnTo>
                        <a:lnTo>
                          <a:pt x="1614" y="390"/>
                        </a:lnTo>
                        <a:lnTo>
                          <a:pt x="1604" y="375"/>
                        </a:lnTo>
                        <a:lnTo>
                          <a:pt x="1593" y="357"/>
                        </a:lnTo>
                        <a:lnTo>
                          <a:pt x="1587" y="339"/>
                        </a:lnTo>
                        <a:lnTo>
                          <a:pt x="1583" y="320"/>
                        </a:lnTo>
                        <a:lnTo>
                          <a:pt x="1580" y="301"/>
                        </a:lnTo>
                        <a:lnTo>
                          <a:pt x="1576" y="289"/>
                        </a:lnTo>
                        <a:lnTo>
                          <a:pt x="1579" y="278"/>
                        </a:lnTo>
                        <a:lnTo>
                          <a:pt x="1585" y="266"/>
                        </a:lnTo>
                        <a:lnTo>
                          <a:pt x="1587" y="256"/>
                        </a:lnTo>
                        <a:lnTo>
                          <a:pt x="1597" y="240"/>
                        </a:lnTo>
                        <a:lnTo>
                          <a:pt x="1608" y="227"/>
                        </a:lnTo>
                        <a:lnTo>
                          <a:pt x="1620" y="213"/>
                        </a:lnTo>
                        <a:lnTo>
                          <a:pt x="1635" y="201"/>
                        </a:lnTo>
                        <a:lnTo>
                          <a:pt x="1648" y="188"/>
                        </a:lnTo>
                        <a:lnTo>
                          <a:pt x="1664" y="178"/>
                        </a:lnTo>
                        <a:lnTo>
                          <a:pt x="1680" y="169"/>
                        </a:lnTo>
                        <a:lnTo>
                          <a:pt x="1696" y="161"/>
                        </a:lnTo>
                        <a:lnTo>
                          <a:pt x="1702" y="151"/>
                        </a:lnTo>
                        <a:lnTo>
                          <a:pt x="1711" y="144"/>
                        </a:lnTo>
                        <a:lnTo>
                          <a:pt x="1717" y="136"/>
                        </a:lnTo>
                        <a:lnTo>
                          <a:pt x="1714" y="127"/>
                        </a:lnTo>
                        <a:lnTo>
                          <a:pt x="1724" y="116"/>
                        </a:lnTo>
                        <a:lnTo>
                          <a:pt x="1734" y="107"/>
                        </a:lnTo>
                        <a:lnTo>
                          <a:pt x="1745" y="96"/>
                        </a:lnTo>
                        <a:lnTo>
                          <a:pt x="1755" y="86"/>
                        </a:lnTo>
                        <a:lnTo>
                          <a:pt x="1766" y="76"/>
                        </a:lnTo>
                        <a:lnTo>
                          <a:pt x="1778" y="67"/>
                        </a:lnTo>
                        <a:lnTo>
                          <a:pt x="1788" y="58"/>
                        </a:lnTo>
                        <a:lnTo>
                          <a:pt x="1800" y="50"/>
                        </a:lnTo>
                        <a:lnTo>
                          <a:pt x="1807" y="48"/>
                        </a:lnTo>
                        <a:lnTo>
                          <a:pt x="1813" y="45"/>
                        </a:lnTo>
                        <a:lnTo>
                          <a:pt x="1820" y="41"/>
                        </a:lnTo>
                        <a:lnTo>
                          <a:pt x="1827" y="38"/>
                        </a:lnTo>
                        <a:lnTo>
                          <a:pt x="1832" y="32"/>
                        </a:lnTo>
                        <a:lnTo>
                          <a:pt x="1839" y="29"/>
                        </a:lnTo>
                        <a:lnTo>
                          <a:pt x="1845" y="26"/>
                        </a:lnTo>
                        <a:lnTo>
                          <a:pt x="1854" y="26"/>
                        </a:lnTo>
                        <a:lnTo>
                          <a:pt x="1860" y="22"/>
                        </a:lnTo>
                        <a:lnTo>
                          <a:pt x="1869" y="21"/>
                        </a:lnTo>
                        <a:lnTo>
                          <a:pt x="1878" y="19"/>
                        </a:lnTo>
                        <a:lnTo>
                          <a:pt x="1887" y="19"/>
                        </a:lnTo>
                        <a:lnTo>
                          <a:pt x="1896" y="17"/>
                        </a:lnTo>
                        <a:lnTo>
                          <a:pt x="1904" y="16"/>
                        </a:lnTo>
                        <a:lnTo>
                          <a:pt x="1912" y="14"/>
                        </a:lnTo>
                        <a:lnTo>
                          <a:pt x="1920" y="11"/>
                        </a:lnTo>
                        <a:lnTo>
                          <a:pt x="1939" y="6"/>
                        </a:lnTo>
                        <a:lnTo>
                          <a:pt x="1958" y="2"/>
                        </a:lnTo>
                        <a:lnTo>
                          <a:pt x="1978" y="0"/>
                        </a:lnTo>
                        <a:lnTo>
                          <a:pt x="1999" y="1"/>
                        </a:lnTo>
                        <a:lnTo>
                          <a:pt x="2018" y="1"/>
                        </a:lnTo>
                        <a:lnTo>
                          <a:pt x="2038" y="5"/>
                        </a:lnTo>
                        <a:lnTo>
                          <a:pt x="2058" y="8"/>
                        </a:lnTo>
                        <a:lnTo>
                          <a:pt x="2077" y="14"/>
                        </a:lnTo>
                        <a:lnTo>
                          <a:pt x="2097" y="16"/>
                        </a:lnTo>
                        <a:lnTo>
                          <a:pt x="2119" y="20"/>
                        </a:lnTo>
                        <a:lnTo>
                          <a:pt x="2140" y="24"/>
                        </a:lnTo>
                        <a:lnTo>
                          <a:pt x="2163" y="31"/>
                        </a:lnTo>
                        <a:lnTo>
                          <a:pt x="2182" y="39"/>
                        </a:lnTo>
                        <a:lnTo>
                          <a:pt x="2200" y="52"/>
                        </a:lnTo>
                        <a:lnTo>
                          <a:pt x="2216" y="68"/>
                        </a:lnTo>
                        <a:lnTo>
                          <a:pt x="2229" y="88"/>
                        </a:lnTo>
                        <a:lnTo>
                          <a:pt x="2235" y="93"/>
                        </a:lnTo>
                        <a:lnTo>
                          <a:pt x="2241" y="99"/>
                        </a:lnTo>
                        <a:lnTo>
                          <a:pt x="2245" y="105"/>
                        </a:lnTo>
                        <a:lnTo>
                          <a:pt x="2250" y="113"/>
                        </a:lnTo>
                        <a:lnTo>
                          <a:pt x="2253" y="119"/>
                        </a:lnTo>
                        <a:lnTo>
                          <a:pt x="2256" y="127"/>
                        </a:lnTo>
                        <a:lnTo>
                          <a:pt x="2259" y="134"/>
                        </a:lnTo>
                        <a:lnTo>
                          <a:pt x="2265" y="142"/>
                        </a:lnTo>
                        <a:lnTo>
                          <a:pt x="2265" y="156"/>
                        </a:lnTo>
                        <a:lnTo>
                          <a:pt x="2268" y="171"/>
                        </a:lnTo>
                        <a:lnTo>
                          <a:pt x="2271" y="185"/>
                        </a:lnTo>
                        <a:lnTo>
                          <a:pt x="2276" y="200"/>
                        </a:lnTo>
                        <a:lnTo>
                          <a:pt x="2279" y="214"/>
                        </a:lnTo>
                        <a:lnTo>
                          <a:pt x="2282" y="229"/>
                        </a:lnTo>
                        <a:lnTo>
                          <a:pt x="2283" y="245"/>
                        </a:lnTo>
                        <a:lnTo>
                          <a:pt x="2282" y="261"/>
                        </a:lnTo>
                        <a:lnTo>
                          <a:pt x="2282" y="274"/>
                        </a:lnTo>
                        <a:lnTo>
                          <a:pt x="2282" y="287"/>
                        </a:lnTo>
                        <a:lnTo>
                          <a:pt x="2281" y="300"/>
                        </a:lnTo>
                        <a:lnTo>
                          <a:pt x="2281" y="314"/>
                        </a:lnTo>
                        <a:lnTo>
                          <a:pt x="2279" y="327"/>
                        </a:lnTo>
                        <a:lnTo>
                          <a:pt x="2276" y="342"/>
                        </a:lnTo>
                        <a:lnTo>
                          <a:pt x="2272" y="354"/>
                        </a:lnTo>
                        <a:lnTo>
                          <a:pt x="2267" y="369"/>
                        </a:lnTo>
                        <a:lnTo>
                          <a:pt x="2263" y="377"/>
                        </a:lnTo>
                        <a:lnTo>
                          <a:pt x="2263" y="387"/>
                        </a:lnTo>
                        <a:lnTo>
                          <a:pt x="2259" y="393"/>
                        </a:lnTo>
                        <a:lnTo>
                          <a:pt x="2253" y="397"/>
                        </a:lnTo>
                        <a:lnTo>
                          <a:pt x="2250" y="405"/>
                        </a:lnTo>
                        <a:lnTo>
                          <a:pt x="2255" y="404"/>
                        </a:lnTo>
                        <a:lnTo>
                          <a:pt x="2260" y="400"/>
                        </a:lnTo>
                        <a:lnTo>
                          <a:pt x="2265" y="394"/>
                        </a:lnTo>
                        <a:lnTo>
                          <a:pt x="2271" y="391"/>
                        </a:lnTo>
                        <a:lnTo>
                          <a:pt x="2279" y="387"/>
                        </a:lnTo>
                        <a:lnTo>
                          <a:pt x="2286" y="383"/>
                        </a:lnTo>
                        <a:lnTo>
                          <a:pt x="2293" y="378"/>
                        </a:lnTo>
                        <a:lnTo>
                          <a:pt x="2301" y="374"/>
                        </a:lnTo>
                        <a:lnTo>
                          <a:pt x="2308" y="368"/>
                        </a:lnTo>
                        <a:lnTo>
                          <a:pt x="2316" y="366"/>
                        </a:lnTo>
                        <a:lnTo>
                          <a:pt x="2325" y="366"/>
                        </a:lnTo>
                        <a:lnTo>
                          <a:pt x="2335" y="369"/>
                        </a:lnTo>
                        <a:lnTo>
                          <a:pt x="2344" y="375"/>
                        </a:lnTo>
                        <a:lnTo>
                          <a:pt x="2353" y="379"/>
                        </a:lnTo>
                        <a:lnTo>
                          <a:pt x="2361" y="381"/>
                        </a:lnTo>
                        <a:lnTo>
                          <a:pt x="2371" y="383"/>
                        </a:lnTo>
                        <a:lnTo>
                          <a:pt x="2379" y="384"/>
                        </a:lnTo>
                        <a:lnTo>
                          <a:pt x="2389" y="388"/>
                        </a:lnTo>
                        <a:lnTo>
                          <a:pt x="2398" y="392"/>
                        </a:lnTo>
                        <a:lnTo>
                          <a:pt x="2406" y="401"/>
                        </a:lnTo>
                        <a:lnTo>
                          <a:pt x="2408" y="408"/>
                        </a:lnTo>
                        <a:lnTo>
                          <a:pt x="2415" y="416"/>
                        </a:lnTo>
                        <a:lnTo>
                          <a:pt x="2421" y="407"/>
                        </a:lnTo>
                        <a:lnTo>
                          <a:pt x="2428" y="401"/>
                        </a:lnTo>
                        <a:lnTo>
                          <a:pt x="2434" y="394"/>
                        </a:lnTo>
                        <a:lnTo>
                          <a:pt x="2442" y="388"/>
                        </a:lnTo>
                        <a:lnTo>
                          <a:pt x="2447" y="380"/>
                        </a:lnTo>
                        <a:lnTo>
                          <a:pt x="2453" y="374"/>
                        </a:lnTo>
                        <a:lnTo>
                          <a:pt x="2459" y="366"/>
                        </a:lnTo>
                        <a:lnTo>
                          <a:pt x="2465" y="360"/>
                        </a:lnTo>
                        <a:lnTo>
                          <a:pt x="2496" y="337"/>
                        </a:lnTo>
                        <a:lnTo>
                          <a:pt x="2529" y="317"/>
                        </a:lnTo>
                        <a:lnTo>
                          <a:pt x="2561" y="296"/>
                        </a:lnTo>
                        <a:lnTo>
                          <a:pt x="2593" y="278"/>
                        </a:lnTo>
                        <a:lnTo>
                          <a:pt x="2625" y="260"/>
                        </a:lnTo>
                        <a:lnTo>
                          <a:pt x="2660" y="245"/>
                        </a:lnTo>
                        <a:lnTo>
                          <a:pt x="2695" y="233"/>
                        </a:lnTo>
                        <a:lnTo>
                          <a:pt x="2731" y="225"/>
                        </a:lnTo>
                        <a:lnTo>
                          <a:pt x="2745" y="220"/>
                        </a:lnTo>
                        <a:lnTo>
                          <a:pt x="2760" y="217"/>
                        </a:lnTo>
                        <a:lnTo>
                          <a:pt x="2774" y="214"/>
                        </a:lnTo>
                        <a:lnTo>
                          <a:pt x="2789" y="211"/>
                        </a:lnTo>
                        <a:lnTo>
                          <a:pt x="2803" y="207"/>
                        </a:lnTo>
                        <a:lnTo>
                          <a:pt x="2819" y="205"/>
                        </a:lnTo>
                        <a:lnTo>
                          <a:pt x="2833" y="203"/>
                        </a:lnTo>
                        <a:lnTo>
                          <a:pt x="2849" y="203"/>
                        </a:lnTo>
                        <a:lnTo>
                          <a:pt x="2846" y="197"/>
                        </a:lnTo>
                        <a:lnTo>
                          <a:pt x="2846" y="192"/>
                        </a:lnTo>
                        <a:lnTo>
                          <a:pt x="2845" y="188"/>
                        </a:lnTo>
                        <a:lnTo>
                          <a:pt x="2844" y="184"/>
                        </a:lnTo>
                        <a:lnTo>
                          <a:pt x="2846" y="185"/>
                        </a:lnTo>
                        <a:lnTo>
                          <a:pt x="2848" y="184"/>
                        </a:lnTo>
                        <a:lnTo>
                          <a:pt x="2842" y="176"/>
                        </a:lnTo>
                        <a:lnTo>
                          <a:pt x="2843" y="178"/>
                        </a:lnTo>
                        <a:lnTo>
                          <a:pt x="2846" y="172"/>
                        </a:lnTo>
                        <a:lnTo>
                          <a:pt x="2848" y="162"/>
                        </a:lnTo>
                        <a:lnTo>
                          <a:pt x="2848" y="157"/>
                        </a:lnTo>
                        <a:lnTo>
                          <a:pt x="2850" y="153"/>
                        </a:lnTo>
                        <a:lnTo>
                          <a:pt x="2853" y="149"/>
                        </a:lnTo>
                        <a:lnTo>
                          <a:pt x="2860" y="147"/>
                        </a:lnTo>
                        <a:lnTo>
                          <a:pt x="2864" y="139"/>
                        </a:lnTo>
                        <a:lnTo>
                          <a:pt x="2871" y="132"/>
                        </a:lnTo>
                        <a:lnTo>
                          <a:pt x="2877" y="126"/>
                        </a:lnTo>
                        <a:lnTo>
                          <a:pt x="2885" y="123"/>
                        </a:lnTo>
                        <a:lnTo>
                          <a:pt x="2891" y="117"/>
                        </a:lnTo>
                        <a:lnTo>
                          <a:pt x="2900" y="114"/>
                        </a:lnTo>
                        <a:lnTo>
                          <a:pt x="2907" y="111"/>
                        </a:lnTo>
                        <a:lnTo>
                          <a:pt x="2916" y="108"/>
                        </a:lnTo>
                        <a:lnTo>
                          <a:pt x="2929" y="104"/>
                        </a:lnTo>
                        <a:lnTo>
                          <a:pt x="2941" y="105"/>
                        </a:lnTo>
                        <a:lnTo>
                          <a:pt x="2953" y="108"/>
                        </a:lnTo>
                        <a:lnTo>
                          <a:pt x="2965" y="112"/>
                        </a:lnTo>
                        <a:lnTo>
                          <a:pt x="2976" y="116"/>
                        </a:lnTo>
                        <a:lnTo>
                          <a:pt x="2988" y="124"/>
                        </a:lnTo>
                        <a:lnTo>
                          <a:pt x="2997" y="130"/>
                        </a:lnTo>
                        <a:lnTo>
                          <a:pt x="3008" y="140"/>
                        </a:lnTo>
                        <a:lnTo>
                          <a:pt x="3011" y="146"/>
                        </a:lnTo>
                        <a:lnTo>
                          <a:pt x="3015" y="155"/>
                        </a:lnTo>
                        <a:lnTo>
                          <a:pt x="3020" y="162"/>
                        </a:lnTo>
                        <a:lnTo>
                          <a:pt x="3024" y="171"/>
                        </a:lnTo>
                        <a:lnTo>
                          <a:pt x="3030" y="183"/>
                        </a:lnTo>
                        <a:lnTo>
                          <a:pt x="3035" y="196"/>
                        </a:lnTo>
                        <a:lnTo>
                          <a:pt x="3036" y="210"/>
                        </a:lnTo>
                        <a:lnTo>
                          <a:pt x="3036" y="224"/>
                        </a:lnTo>
                        <a:lnTo>
                          <a:pt x="3034" y="236"/>
                        </a:lnTo>
                        <a:lnTo>
                          <a:pt x="3032" y="250"/>
                        </a:lnTo>
                        <a:lnTo>
                          <a:pt x="3028" y="264"/>
                        </a:lnTo>
                        <a:lnTo>
                          <a:pt x="3027" y="278"/>
                        </a:lnTo>
                        <a:lnTo>
                          <a:pt x="3029" y="276"/>
                        </a:lnTo>
                        <a:lnTo>
                          <a:pt x="3032" y="275"/>
                        </a:lnTo>
                        <a:lnTo>
                          <a:pt x="3027" y="279"/>
                        </a:lnTo>
                        <a:lnTo>
                          <a:pt x="3029" y="281"/>
                        </a:lnTo>
                        <a:lnTo>
                          <a:pt x="3024" y="283"/>
                        </a:lnTo>
                        <a:lnTo>
                          <a:pt x="3027" y="287"/>
                        </a:lnTo>
                        <a:lnTo>
                          <a:pt x="3024" y="288"/>
                        </a:lnTo>
                        <a:lnTo>
                          <a:pt x="3020" y="291"/>
                        </a:lnTo>
                        <a:lnTo>
                          <a:pt x="3015" y="294"/>
                        </a:lnTo>
                        <a:lnTo>
                          <a:pt x="3012" y="300"/>
                        </a:lnTo>
                        <a:lnTo>
                          <a:pt x="3009" y="305"/>
                        </a:lnTo>
                        <a:lnTo>
                          <a:pt x="3004" y="312"/>
                        </a:lnTo>
                        <a:lnTo>
                          <a:pt x="2999" y="319"/>
                        </a:lnTo>
                        <a:lnTo>
                          <a:pt x="3003" y="328"/>
                        </a:lnTo>
                        <a:lnTo>
                          <a:pt x="3028" y="353"/>
                        </a:lnTo>
                        <a:lnTo>
                          <a:pt x="3055" y="380"/>
                        </a:lnTo>
                        <a:lnTo>
                          <a:pt x="3080" y="408"/>
                        </a:lnTo>
                        <a:lnTo>
                          <a:pt x="3106" y="438"/>
                        </a:lnTo>
                        <a:lnTo>
                          <a:pt x="3128" y="467"/>
                        </a:lnTo>
                        <a:lnTo>
                          <a:pt x="3151" y="497"/>
                        </a:lnTo>
                        <a:lnTo>
                          <a:pt x="3172" y="527"/>
                        </a:lnTo>
                        <a:lnTo>
                          <a:pt x="3193" y="559"/>
                        </a:lnTo>
                        <a:lnTo>
                          <a:pt x="3204" y="582"/>
                        </a:lnTo>
                        <a:lnTo>
                          <a:pt x="3215" y="608"/>
                        </a:lnTo>
                        <a:lnTo>
                          <a:pt x="3222" y="633"/>
                        </a:lnTo>
                        <a:lnTo>
                          <a:pt x="3230" y="660"/>
                        </a:lnTo>
                        <a:lnTo>
                          <a:pt x="3234" y="686"/>
                        </a:lnTo>
                        <a:lnTo>
                          <a:pt x="3237" y="714"/>
                        </a:lnTo>
                        <a:lnTo>
                          <a:pt x="3237" y="741"/>
                        </a:lnTo>
                        <a:lnTo>
                          <a:pt x="3236" y="769"/>
                        </a:lnTo>
                        <a:lnTo>
                          <a:pt x="3230" y="808"/>
                        </a:lnTo>
                        <a:lnTo>
                          <a:pt x="3221" y="848"/>
                        </a:lnTo>
                        <a:lnTo>
                          <a:pt x="3208" y="887"/>
                        </a:lnTo>
                        <a:lnTo>
                          <a:pt x="3193" y="924"/>
                        </a:lnTo>
                        <a:lnTo>
                          <a:pt x="3174" y="960"/>
                        </a:lnTo>
                        <a:lnTo>
                          <a:pt x="3152" y="995"/>
                        </a:lnTo>
                        <a:lnTo>
                          <a:pt x="3127" y="1027"/>
                        </a:lnTo>
                        <a:lnTo>
                          <a:pt x="3099" y="1060"/>
                        </a:lnTo>
                        <a:lnTo>
                          <a:pt x="3072" y="1083"/>
                        </a:lnTo>
                        <a:lnTo>
                          <a:pt x="3069" y="1096"/>
                        </a:lnTo>
                        <a:lnTo>
                          <a:pt x="3064" y="1108"/>
                        </a:lnTo>
                        <a:lnTo>
                          <a:pt x="3055" y="1119"/>
                        </a:lnTo>
                        <a:lnTo>
                          <a:pt x="3047" y="1129"/>
                        </a:lnTo>
                        <a:lnTo>
                          <a:pt x="3035" y="1138"/>
                        </a:lnTo>
                        <a:lnTo>
                          <a:pt x="3024" y="1146"/>
                        </a:lnTo>
                        <a:lnTo>
                          <a:pt x="3013" y="1155"/>
                        </a:lnTo>
                        <a:lnTo>
                          <a:pt x="3004" y="1165"/>
                        </a:lnTo>
                        <a:lnTo>
                          <a:pt x="2990" y="1171"/>
                        </a:lnTo>
                        <a:lnTo>
                          <a:pt x="2977" y="1178"/>
                        </a:lnTo>
                        <a:lnTo>
                          <a:pt x="2962" y="1181"/>
                        </a:lnTo>
                        <a:lnTo>
                          <a:pt x="2947" y="1184"/>
                        </a:lnTo>
                        <a:lnTo>
                          <a:pt x="2931" y="1183"/>
                        </a:lnTo>
                        <a:lnTo>
                          <a:pt x="2915" y="1182"/>
                        </a:lnTo>
                        <a:lnTo>
                          <a:pt x="2900" y="1178"/>
                        </a:lnTo>
                        <a:lnTo>
                          <a:pt x="2887" y="1173"/>
                        </a:lnTo>
                        <a:lnTo>
                          <a:pt x="2874" y="1176"/>
                        </a:lnTo>
                        <a:lnTo>
                          <a:pt x="2861" y="1181"/>
                        </a:lnTo>
                        <a:lnTo>
                          <a:pt x="2849" y="1184"/>
                        </a:lnTo>
                        <a:lnTo>
                          <a:pt x="2837" y="1189"/>
                        </a:lnTo>
                        <a:lnTo>
                          <a:pt x="2826" y="1194"/>
                        </a:lnTo>
                        <a:lnTo>
                          <a:pt x="2814" y="1198"/>
                        </a:lnTo>
                        <a:lnTo>
                          <a:pt x="2801" y="1201"/>
                        </a:lnTo>
                        <a:lnTo>
                          <a:pt x="2789" y="1204"/>
                        </a:lnTo>
                        <a:lnTo>
                          <a:pt x="2791" y="1212"/>
                        </a:lnTo>
                        <a:lnTo>
                          <a:pt x="2792" y="1220"/>
                        </a:lnTo>
                        <a:lnTo>
                          <a:pt x="2792" y="1228"/>
                        </a:lnTo>
                        <a:lnTo>
                          <a:pt x="2792" y="1237"/>
                        </a:lnTo>
                        <a:lnTo>
                          <a:pt x="2791" y="1244"/>
                        </a:lnTo>
                        <a:lnTo>
                          <a:pt x="2791" y="1253"/>
                        </a:lnTo>
                        <a:lnTo>
                          <a:pt x="2791" y="1262"/>
                        </a:lnTo>
                        <a:lnTo>
                          <a:pt x="2793" y="1273"/>
                        </a:lnTo>
                        <a:lnTo>
                          <a:pt x="2791" y="1302"/>
                        </a:lnTo>
                        <a:lnTo>
                          <a:pt x="2787" y="1331"/>
                        </a:lnTo>
                        <a:lnTo>
                          <a:pt x="2781" y="1359"/>
                        </a:lnTo>
                        <a:lnTo>
                          <a:pt x="2773" y="1388"/>
                        </a:lnTo>
                        <a:lnTo>
                          <a:pt x="2762" y="1415"/>
                        </a:lnTo>
                        <a:lnTo>
                          <a:pt x="2753" y="1444"/>
                        </a:lnTo>
                        <a:lnTo>
                          <a:pt x="2743" y="1471"/>
                        </a:lnTo>
                        <a:lnTo>
                          <a:pt x="2733" y="1499"/>
                        </a:lnTo>
                        <a:lnTo>
                          <a:pt x="2702" y="1550"/>
                        </a:lnTo>
                        <a:lnTo>
                          <a:pt x="2700" y="1560"/>
                        </a:lnTo>
                        <a:lnTo>
                          <a:pt x="2699" y="1570"/>
                        </a:lnTo>
                        <a:lnTo>
                          <a:pt x="2698" y="1580"/>
                        </a:lnTo>
                        <a:lnTo>
                          <a:pt x="2697" y="1590"/>
                        </a:lnTo>
                        <a:lnTo>
                          <a:pt x="2695" y="1598"/>
                        </a:lnTo>
                        <a:lnTo>
                          <a:pt x="2693" y="1608"/>
                        </a:lnTo>
                        <a:lnTo>
                          <a:pt x="2690" y="1618"/>
                        </a:lnTo>
                        <a:lnTo>
                          <a:pt x="2688" y="1629"/>
                        </a:lnTo>
                        <a:lnTo>
                          <a:pt x="2708" y="1637"/>
                        </a:lnTo>
                        <a:lnTo>
                          <a:pt x="2728" y="1645"/>
                        </a:lnTo>
                        <a:lnTo>
                          <a:pt x="2747" y="1655"/>
                        </a:lnTo>
                        <a:lnTo>
                          <a:pt x="2768" y="1666"/>
                        </a:lnTo>
                        <a:lnTo>
                          <a:pt x="2786" y="1675"/>
                        </a:lnTo>
                        <a:lnTo>
                          <a:pt x="2805" y="1688"/>
                        </a:lnTo>
                        <a:lnTo>
                          <a:pt x="2823" y="1700"/>
                        </a:lnTo>
                        <a:lnTo>
                          <a:pt x="2843" y="1715"/>
                        </a:lnTo>
                        <a:lnTo>
                          <a:pt x="2878" y="1758"/>
                        </a:lnTo>
                        <a:lnTo>
                          <a:pt x="2908" y="1806"/>
                        </a:lnTo>
                        <a:lnTo>
                          <a:pt x="2931" y="1858"/>
                        </a:lnTo>
                        <a:lnTo>
                          <a:pt x="2948" y="1913"/>
                        </a:lnTo>
                        <a:lnTo>
                          <a:pt x="2958" y="1968"/>
                        </a:lnTo>
                        <a:lnTo>
                          <a:pt x="2962" y="2026"/>
                        </a:lnTo>
                        <a:lnTo>
                          <a:pt x="2959" y="2083"/>
                        </a:lnTo>
                        <a:lnTo>
                          <a:pt x="2950" y="2141"/>
                        </a:lnTo>
                        <a:lnTo>
                          <a:pt x="2949" y="2168"/>
                        </a:lnTo>
                        <a:lnTo>
                          <a:pt x="2949" y="2196"/>
                        </a:lnTo>
                        <a:lnTo>
                          <a:pt x="2949" y="2223"/>
                        </a:lnTo>
                        <a:lnTo>
                          <a:pt x="2949" y="2251"/>
                        </a:lnTo>
                        <a:lnTo>
                          <a:pt x="2946" y="2276"/>
                        </a:lnTo>
                        <a:lnTo>
                          <a:pt x="2939" y="2302"/>
                        </a:lnTo>
                        <a:lnTo>
                          <a:pt x="2929" y="2327"/>
                        </a:lnTo>
                        <a:lnTo>
                          <a:pt x="2912" y="2353"/>
                        </a:lnTo>
                        <a:lnTo>
                          <a:pt x="2902" y="2364"/>
                        </a:lnTo>
                        <a:lnTo>
                          <a:pt x="2892" y="2377"/>
                        </a:lnTo>
                        <a:lnTo>
                          <a:pt x="2880" y="2388"/>
                        </a:lnTo>
                        <a:lnTo>
                          <a:pt x="2868" y="2399"/>
                        </a:lnTo>
                        <a:lnTo>
                          <a:pt x="2855" y="2407"/>
                        </a:lnTo>
                        <a:lnTo>
                          <a:pt x="2842" y="2414"/>
                        </a:lnTo>
                        <a:lnTo>
                          <a:pt x="2827" y="2418"/>
                        </a:lnTo>
                        <a:lnTo>
                          <a:pt x="2812" y="2421"/>
                        </a:lnTo>
                        <a:lnTo>
                          <a:pt x="2799" y="2427"/>
                        </a:lnTo>
                        <a:lnTo>
                          <a:pt x="2786" y="2430"/>
                        </a:lnTo>
                        <a:lnTo>
                          <a:pt x="2773" y="2431"/>
                        </a:lnTo>
                        <a:lnTo>
                          <a:pt x="2760" y="2430"/>
                        </a:lnTo>
                        <a:lnTo>
                          <a:pt x="2747" y="2426"/>
                        </a:lnTo>
                        <a:lnTo>
                          <a:pt x="2734" y="2421"/>
                        </a:lnTo>
                        <a:lnTo>
                          <a:pt x="2723" y="2415"/>
                        </a:lnTo>
                        <a:lnTo>
                          <a:pt x="2713" y="2410"/>
                        </a:lnTo>
                        <a:lnTo>
                          <a:pt x="2710" y="2402"/>
                        </a:lnTo>
                        <a:lnTo>
                          <a:pt x="2705" y="2398"/>
                        </a:lnTo>
                        <a:lnTo>
                          <a:pt x="2700" y="2393"/>
                        </a:lnTo>
                        <a:lnTo>
                          <a:pt x="2696" y="2390"/>
                        </a:lnTo>
                        <a:lnTo>
                          <a:pt x="2689" y="2386"/>
                        </a:lnTo>
                        <a:lnTo>
                          <a:pt x="2685" y="2383"/>
                        </a:lnTo>
                        <a:lnTo>
                          <a:pt x="2680" y="2377"/>
                        </a:lnTo>
                        <a:lnTo>
                          <a:pt x="2678" y="2372"/>
                        </a:lnTo>
                        <a:lnTo>
                          <a:pt x="2656" y="2342"/>
                        </a:lnTo>
                        <a:lnTo>
                          <a:pt x="2642" y="2310"/>
                        </a:lnTo>
                        <a:lnTo>
                          <a:pt x="2634" y="2276"/>
                        </a:lnTo>
                        <a:lnTo>
                          <a:pt x="2630" y="2242"/>
                        </a:lnTo>
                        <a:lnTo>
                          <a:pt x="2630" y="2207"/>
                        </a:lnTo>
                        <a:lnTo>
                          <a:pt x="2634" y="2171"/>
                        </a:lnTo>
                        <a:lnTo>
                          <a:pt x="2639" y="2137"/>
                        </a:lnTo>
                        <a:lnTo>
                          <a:pt x="2648" y="2105"/>
                        </a:lnTo>
                        <a:lnTo>
                          <a:pt x="2653" y="2093"/>
                        </a:lnTo>
                        <a:lnTo>
                          <a:pt x="2658" y="2081"/>
                        </a:lnTo>
                        <a:lnTo>
                          <a:pt x="2664" y="2069"/>
                        </a:lnTo>
                        <a:lnTo>
                          <a:pt x="2670" y="2059"/>
                        </a:lnTo>
                        <a:lnTo>
                          <a:pt x="2675" y="2046"/>
                        </a:lnTo>
                        <a:lnTo>
                          <a:pt x="2682" y="2035"/>
                        </a:lnTo>
                        <a:lnTo>
                          <a:pt x="2688" y="2025"/>
                        </a:lnTo>
                        <a:lnTo>
                          <a:pt x="2697" y="2016"/>
                        </a:lnTo>
                        <a:lnTo>
                          <a:pt x="2684" y="1996"/>
                        </a:lnTo>
                        <a:lnTo>
                          <a:pt x="2669" y="1981"/>
                        </a:lnTo>
                        <a:lnTo>
                          <a:pt x="2652" y="1970"/>
                        </a:lnTo>
                        <a:lnTo>
                          <a:pt x="2635" y="1962"/>
                        </a:lnTo>
                        <a:lnTo>
                          <a:pt x="2614" y="1955"/>
                        </a:lnTo>
                        <a:lnTo>
                          <a:pt x="2595" y="1949"/>
                        </a:lnTo>
                        <a:lnTo>
                          <a:pt x="2576" y="1945"/>
                        </a:lnTo>
                        <a:lnTo>
                          <a:pt x="2556" y="1942"/>
                        </a:lnTo>
                        <a:lnTo>
                          <a:pt x="2545" y="1959"/>
                        </a:lnTo>
                        <a:lnTo>
                          <a:pt x="2532" y="1975"/>
                        </a:lnTo>
                        <a:lnTo>
                          <a:pt x="2516" y="1988"/>
                        </a:lnTo>
                        <a:lnTo>
                          <a:pt x="2501" y="1999"/>
                        </a:lnTo>
                        <a:lnTo>
                          <a:pt x="2482" y="2008"/>
                        </a:lnTo>
                        <a:lnTo>
                          <a:pt x="2465" y="2018"/>
                        </a:lnTo>
                        <a:lnTo>
                          <a:pt x="2448" y="2029"/>
                        </a:lnTo>
                        <a:lnTo>
                          <a:pt x="2433" y="2040"/>
                        </a:lnTo>
                        <a:lnTo>
                          <a:pt x="2431" y="2039"/>
                        </a:lnTo>
                        <a:lnTo>
                          <a:pt x="2423" y="2050"/>
                        </a:lnTo>
                        <a:lnTo>
                          <a:pt x="2419" y="2062"/>
                        </a:lnTo>
                        <a:lnTo>
                          <a:pt x="2416" y="2075"/>
                        </a:lnTo>
                        <a:lnTo>
                          <a:pt x="2415" y="2088"/>
                        </a:lnTo>
                        <a:lnTo>
                          <a:pt x="2413" y="2100"/>
                        </a:lnTo>
                        <a:lnTo>
                          <a:pt x="2412" y="2113"/>
                        </a:lnTo>
                        <a:lnTo>
                          <a:pt x="2411" y="2126"/>
                        </a:lnTo>
                        <a:lnTo>
                          <a:pt x="2408" y="2139"/>
                        </a:lnTo>
                        <a:lnTo>
                          <a:pt x="2404" y="2152"/>
                        </a:lnTo>
                        <a:lnTo>
                          <a:pt x="2400" y="2165"/>
                        </a:lnTo>
                        <a:lnTo>
                          <a:pt x="2394" y="2178"/>
                        </a:lnTo>
                        <a:lnTo>
                          <a:pt x="2390" y="2191"/>
                        </a:lnTo>
                        <a:lnTo>
                          <a:pt x="2384" y="2203"/>
                        </a:lnTo>
                        <a:lnTo>
                          <a:pt x="2378" y="2216"/>
                        </a:lnTo>
                        <a:lnTo>
                          <a:pt x="2373" y="2229"/>
                        </a:lnTo>
                        <a:lnTo>
                          <a:pt x="2369" y="2242"/>
                        </a:lnTo>
                        <a:lnTo>
                          <a:pt x="2362" y="2258"/>
                        </a:lnTo>
                        <a:lnTo>
                          <a:pt x="2356" y="2274"/>
                        </a:lnTo>
                        <a:lnTo>
                          <a:pt x="2349" y="2290"/>
                        </a:lnTo>
                        <a:lnTo>
                          <a:pt x="2344" y="2307"/>
                        </a:lnTo>
                        <a:lnTo>
                          <a:pt x="2338" y="2323"/>
                        </a:lnTo>
                        <a:lnTo>
                          <a:pt x="2331" y="2339"/>
                        </a:lnTo>
                        <a:lnTo>
                          <a:pt x="2325" y="2355"/>
                        </a:lnTo>
                        <a:lnTo>
                          <a:pt x="2319" y="2372"/>
                        </a:lnTo>
                        <a:lnTo>
                          <a:pt x="2323" y="2378"/>
                        </a:lnTo>
                        <a:lnTo>
                          <a:pt x="2320" y="2377"/>
                        </a:lnTo>
                        <a:lnTo>
                          <a:pt x="2319" y="2378"/>
                        </a:lnTo>
                        <a:lnTo>
                          <a:pt x="2319" y="2381"/>
                        </a:lnTo>
                        <a:lnTo>
                          <a:pt x="2315" y="2390"/>
                        </a:lnTo>
                        <a:lnTo>
                          <a:pt x="2312" y="2402"/>
                        </a:lnTo>
                        <a:lnTo>
                          <a:pt x="2308" y="2413"/>
                        </a:lnTo>
                        <a:lnTo>
                          <a:pt x="2304" y="2425"/>
                        </a:lnTo>
                        <a:lnTo>
                          <a:pt x="2301" y="2435"/>
                        </a:lnTo>
                        <a:lnTo>
                          <a:pt x="2298" y="2447"/>
                        </a:lnTo>
                        <a:lnTo>
                          <a:pt x="2295" y="2458"/>
                        </a:lnTo>
                        <a:lnTo>
                          <a:pt x="2293" y="2470"/>
                        </a:lnTo>
                        <a:lnTo>
                          <a:pt x="2318" y="2474"/>
                        </a:lnTo>
                        <a:lnTo>
                          <a:pt x="2345" y="2481"/>
                        </a:lnTo>
                        <a:lnTo>
                          <a:pt x="2370" y="2490"/>
                        </a:lnTo>
                        <a:lnTo>
                          <a:pt x="2396" y="2501"/>
                        </a:lnTo>
                        <a:lnTo>
                          <a:pt x="2419" y="2513"/>
                        </a:lnTo>
                        <a:lnTo>
                          <a:pt x="2443" y="2527"/>
                        </a:lnTo>
                        <a:lnTo>
                          <a:pt x="2466" y="2542"/>
                        </a:lnTo>
                        <a:lnTo>
                          <a:pt x="2491" y="2558"/>
                        </a:lnTo>
                        <a:lnTo>
                          <a:pt x="2509" y="2574"/>
                        </a:lnTo>
                        <a:lnTo>
                          <a:pt x="2525" y="2592"/>
                        </a:lnTo>
                        <a:lnTo>
                          <a:pt x="2538" y="2611"/>
                        </a:lnTo>
                        <a:lnTo>
                          <a:pt x="2549" y="2634"/>
                        </a:lnTo>
                        <a:lnTo>
                          <a:pt x="2555" y="2656"/>
                        </a:lnTo>
                        <a:lnTo>
                          <a:pt x="2559" y="2680"/>
                        </a:lnTo>
                        <a:lnTo>
                          <a:pt x="2559" y="2706"/>
                        </a:lnTo>
                        <a:lnTo>
                          <a:pt x="2555" y="2733"/>
                        </a:lnTo>
                        <a:lnTo>
                          <a:pt x="2547" y="2745"/>
                        </a:lnTo>
                        <a:lnTo>
                          <a:pt x="2538" y="2757"/>
                        </a:lnTo>
                        <a:lnTo>
                          <a:pt x="2527" y="2767"/>
                        </a:lnTo>
                        <a:lnTo>
                          <a:pt x="2516" y="2777"/>
                        </a:lnTo>
                        <a:lnTo>
                          <a:pt x="2502" y="2783"/>
                        </a:lnTo>
                        <a:lnTo>
                          <a:pt x="2488" y="2789"/>
                        </a:lnTo>
                        <a:lnTo>
                          <a:pt x="2474" y="2795"/>
                        </a:lnTo>
                        <a:lnTo>
                          <a:pt x="2461" y="2800"/>
                        </a:lnTo>
                        <a:lnTo>
                          <a:pt x="2442" y="2797"/>
                        </a:lnTo>
                        <a:lnTo>
                          <a:pt x="2424" y="2799"/>
                        </a:lnTo>
                        <a:lnTo>
                          <a:pt x="2408" y="2803"/>
                        </a:lnTo>
                        <a:lnTo>
                          <a:pt x="2392" y="2810"/>
                        </a:lnTo>
                        <a:lnTo>
                          <a:pt x="2375" y="2814"/>
                        </a:lnTo>
                        <a:lnTo>
                          <a:pt x="2359" y="2819"/>
                        </a:lnTo>
                        <a:lnTo>
                          <a:pt x="2341" y="2823"/>
                        </a:lnTo>
                        <a:lnTo>
                          <a:pt x="2323" y="2824"/>
                        </a:lnTo>
                        <a:lnTo>
                          <a:pt x="2313" y="2823"/>
                        </a:lnTo>
                        <a:lnTo>
                          <a:pt x="2303" y="2824"/>
                        </a:lnTo>
                        <a:lnTo>
                          <a:pt x="2295" y="2827"/>
                        </a:lnTo>
                        <a:lnTo>
                          <a:pt x="2287" y="2831"/>
                        </a:lnTo>
                        <a:lnTo>
                          <a:pt x="2278" y="2836"/>
                        </a:lnTo>
                        <a:lnTo>
                          <a:pt x="2270" y="2840"/>
                        </a:lnTo>
                        <a:lnTo>
                          <a:pt x="2260" y="2843"/>
                        </a:lnTo>
                        <a:lnTo>
                          <a:pt x="2253" y="2846"/>
                        </a:lnTo>
                        <a:lnTo>
                          <a:pt x="2211" y="2851"/>
                        </a:lnTo>
                        <a:lnTo>
                          <a:pt x="2169" y="2854"/>
                        </a:lnTo>
                        <a:lnTo>
                          <a:pt x="2127" y="2854"/>
                        </a:lnTo>
                        <a:lnTo>
                          <a:pt x="2087" y="2854"/>
                        </a:lnTo>
                        <a:lnTo>
                          <a:pt x="2046" y="2848"/>
                        </a:lnTo>
                        <a:lnTo>
                          <a:pt x="2007" y="2841"/>
                        </a:lnTo>
                        <a:lnTo>
                          <a:pt x="1969" y="2830"/>
                        </a:lnTo>
                        <a:lnTo>
                          <a:pt x="1932" y="2816"/>
                        </a:lnTo>
                        <a:lnTo>
                          <a:pt x="1926" y="2810"/>
                        </a:lnTo>
                        <a:lnTo>
                          <a:pt x="1919" y="2804"/>
                        </a:lnTo>
                        <a:lnTo>
                          <a:pt x="1914" y="2799"/>
                        </a:lnTo>
                        <a:lnTo>
                          <a:pt x="1909" y="2794"/>
                        </a:lnTo>
                        <a:lnTo>
                          <a:pt x="1902" y="2787"/>
                        </a:lnTo>
                        <a:lnTo>
                          <a:pt x="1897" y="2782"/>
                        </a:lnTo>
                        <a:lnTo>
                          <a:pt x="1891" y="2775"/>
                        </a:lnTo>
                        <a:lnTo>
                          <a:pt x="1888" y="2770"/>
                        </a:lnTo>
                        <a:lnTo>
                          <a:pt x="1881" y="2751"/>
                        </a:lnTo>
                        <a:lnTo>
                          <a:pt x="1878" y="2733"/>
                        </a:lnTo>
                        <a:lnTo>
                          <a:pt x="1874" y="2712"/>
                        </a:lnTo>
                        <a:lnTo>
                          <a:pt x="1874" y="2692"/>
                        </a:lnTo>
                        <a:lnTo>
                          <a:pt x="1873" y="2670"/>
                        </a:lnTo>
                        <a:lnTo>
                          <a:pt x="1873" y="2649"/>
                        </a:lnTo>
                        <a:lnTo>
                          <a:pt x="1872" y="2628"/>
                        </a:lnTo>
                        <a:lnTo>
                          <a:pt x="1871" y="2609"/>
                        </a:lnTo>
                        <a:lnTo>
                          <a:pt x="1878" y="2553"/>
                        </a:lnTo>
                        <a:lnTo>
                          <a:pt x="1887" y="2498"/>
                        </a:lnTo>
                        <a:lnTo>
                          <a:pt x="1899" y="2443"/>
                        </a:lnTo>
                        <a:lnTo>
                          <a:pt x="1913" y="2389"/>
                        </a:lnTo>
                        <a:lnTo>
                          <a:pt x="1928" y="2334"/>
                        </a:lnTo>
                        <a:lnTo>
                          <a:pt x="1945" y="2282"/>
                        </a:lnTo>
                        <a:lnTo>
                          <a:pt x="1964" y="2230"/>
                        </a:lnTo>
                        <a:lnTo>
                          <a:pt x="1986" y="2179"/>
                        </a:lnTo>
                        <a:lnTo>
                          <a:pt x="1983" y="2176"/>
                        </a:lnTo>
                        <a:lnTo>
                          <a:pt x="1949" y="2187"/>
                        </a:lnTo>
                        <a:lnTo>
                          <a:pt x="1916" y="2199"/>
                        </a:lnTo>
                        <a:lnTo>
                          <a:pt x="1883" y="2209"/>
                        </a:lnTo>
                        <a:lnTo>
                          <a:pt x="1850" y="2220"/>
                        </a:lnTo>
                        <a:lnTo>
                          <a:pt x="1815" y="2228"/>
                        </a:lnTo>
                        <a:lnTo>
                          <a:pt x="1781" y="2237"/>
                        </a:lnTo>
                        <a:lnTo>
                          <a:pt x="1747" y="2244"/>
                        </a:lnTo>
                        <a:lnTo>
                          <a:pt x="1712" y="2252"/>
                        </a:lnTo>
                        <a:lnTo>
                          <a:pt x="1678" y="2260"/>
                        </a:lnTo>
                        <a:lnTo>
                          <a:pt x="1644" y="2268"/>
                        </a:lnTo>
                        <a:lnTo>
                          <a:pt x="1609" y="2274"/>
                        </a:lnTo>
                        <a:lnTo>
                          <a:pt x="1575" y="2281"/>
                        </a:lnTo>
                        <a:lnTo>
                          <a:pt x="1540" y="2284"/>
                        </a:lnTo>
                        <a:lnTo>
                          <a:pt x="1505" y="2287"/>
                        </a:lnTo>
                        <a:lnTo>
                          <a:pt x="1471" y="2289"/>
                        </a:lnTo>
                        <a:lnTo>
                          <a:pt x="1438" y="2290"/>
                        </a:lnTo>
                        <a:lnTo>
                          <a:pt x="1418" y="2286"/>
                        </a:lnTo>
                        <a:lnTo>
                          <a:pt x="1399" y="2283"/>
                        </a:lnTo>
                        <a:lnTo>
                          <a:pt x="1380" y="2279"/>
                        </a:lnTo>
                        <a:lnTo>
                          <a:pt x="1362" y="2274"/>
                        </a:lnTo>
                        <a:lnTo>
                          <a:pt x="1342" y="2269"/>
                        </a:lnTo>
                        <a:lnTo>
                          <a:pt x="1325" y="2265"/>
                        </a:lnTo>
                        <a:lnTo>
                          <a:pt x="1306" y="2259"/>
                        </a:lnTo>
                        <a:lnTo>
                          <a:pt x="1289" y="2256"/>
                        </a:lnTo>
                        <a:lnTo>
                          <a:pt x="1287" y="2263"/>
                        </a:lnTo>
                        <a:lnTo>
                          <a:pt x="1287" y="2269"/>
                        </a:lnTo>
                        <a:lnTo>
                          <a:pt x="1288" y="2275"/>
                        </a:lnTo>
                        <a:lnTo>
                          <a:pt x="1292" y="2283"/>
                        </a:lnTo>
                        <a:lnTo>
                          <a:pt x="1292" y="2281"/>
                        </a:lnTo>
                        <a:lnTo>
                          <a:pt x="1295" y="2281"/>
                        </a:lnTo>
                        <a:lnTo>
                          <a:pt x="1295" y="2283"/>
                        </a:lnTo>
                        <a:lnTo>
                          <a:pt x="1294" y="2283"/>
                        </a:lnTo>
                        <a:lnTo>
                          <a:pt x="1302" y="2305"/>
                        </a:lnTo>
                        <a:lnTo>
                          <a:pt x="1311" y="2328"/>
                        </a:lnTo>
                        <a:lnTo>
                          <a:pt x="1321" y="2352"/>
                        </a:lnTo>
                        <a:lnTo>
                          <a:pt x="1333" y="2375"/>
                        </a:lnTo>
                        <a:lnTo>
                          <a:pt x="1343" y="2398"/>
                        </a:lnTo>
                        <a:lnTo>
                          <a:pt x="1356" y="2421"/>
                        </a:lnTo>
                        <a:lnTo>
                          <a:pt x="1368" y="2444"/>
                        </a:lnTo>
                        <a:lnTo>
                          <a:pt x="1383" y="2467"/>
                        </a:lnTo>
                        <a:lnTo>
                          <a:pt x="1418" y="2464"/>
                        </a:lnTo>
                        <a:lnTo>
                          <a:pt x="1455" y="2467"/>
                        </a:lnTo>
                        <a:lnTo>
                          <a:pt x="1491" y="2474"/>
                        </a:lnTo>
                        <a:lnTo>
                          <a:pt x="1528" y="2484"/>
                        </a:lnTo>
                        <a:lnTo>
                          <a:pt x="1561" y="2496"/>
                        </a:lnTo>
                        <a:lnTo>
                          <a:pt x="1594" y="2513"/>
                        </a:lnTo>
                        <a:lnTo>
                          <a:pt x="1625" y="2531"/>
                        </a:lnTo>
                        <a:lnTo>
                          <a:pt x="1654" y="2551"/>
                        </a:lnTo>
                        <a:lnTo>
                          <a:pt x="1668" y="2567"/>
                        </a:lnTo>
                        <a:lnTo>
                          <a:pt x="1683" y="2584"/>
                        </a:lnTo>
                        <a:lnTo>
                          <a:pt x="1696" y="2603"/>
                        </a:lnTo>
                        <a:lnTo>
                          <a:pt x="1709" y="2622"/>
                        </a:lnTo>
                        <a:lnTo>
                          <a:pt x="1719" y="2641"/>
                        </a:lnTo>
                        <a:lnTo>
                          <a:pt x="1727" y="2663"/>
                        </a:lnTo>
                        <a:lnTo>
                          <a:pt x="1733" y="2684"/>
                        </a:lnTo>
                        <a:lnTo>
                          <a:pt x="1735" y="2709"/>
                        </a:lnTo>
                        <a:lnTo>
                          <a:pt x="1734" y="2714"/>
                        </a:lnTo>
                        <a:lnTo>
                          <a:pt x="1732" y="2721"/>
                        </a:lnTo>
                        <a:lnTo>
                          <a:pt x="1727" y="2726"/>
                        </a:lnTo>
                        <a:lnTo>
                          <a:pt x="1724" y="2733"/>
                        </a:lnTo>
                        <a:lnTo>
                          <a:pt x="1714" y="2741"/>
                        </a:lnTo>
                        <a:lnTo>
                          <a:pt x="1705" y="2748"/>
                        </a:lnTo>
                        <a:lnTo>
                          <a:pt x="1697" y="2755"/>
                        </a:lnTo>
                        <a:lnTo>
                          <a:pt x="1688" y="2759"/>
                        </a:lnTo>
                        <a:lnTo>
                          <a:pt x="1681" y="2759"/>
                        </a:lnTo>
                        <a:lnTo>
                          <a:pt x="1676" y="2760"/>
                        </a:lnTo>
                        <a:lnTo>
                          <a:pt x="1669" y="2762"/>
                        </a:lnTo>
                        <a:lnTo>
                          <a:pt x="1665" y="2764"/>
                        </a:lnTo>
                        <a:lnTo>
                          <a:pt x="1658" y="2773"/>
                        </a:lnTo>
                        <a:lnTo>
                          <a:pt x="1650" y="2782"/>
                        </a:lnTo>
                        <a:lnTo>
                          <a:pt x="1640" y="2787"/>
                        </a:lnTo>
                        <a:lnTo>
                          <a:pt x="1632" y="2794"/>
                        </a:lnTo>
                        <a:lnTo>
                          <a:pt x="1621" y="2798"/>
                        </a:lnTo>
                        <a:lnTo>
                          <a:pt x="1612" y="2802"/>
                        </a:lnTo>
                        <a:lnTo>
                          <a:pt x="1601" y="2807"/>
                        </a:lnTo>
                        <a:lnTo>
                          <a:pt x="1591" y="2812"/>
                        </a:lnTo>
                        <a:lnTo>
                          <a:pt x="1576" y="2811"/>
                        </a:lnTo>
                        <a:lnTo>
                          <a:pt x="1561" y="2812"/>
                        </a:lnTo>
                        <a:lnTo>
                          <a:pt x="1545" y="2812"/>
                        </a:lnTo>
                        <a:lnTo>
                          <a:pt x="1529" y="2813"/>
                        </a:lnTo>
                        <a:lnTo>
                          <a:pt x="1513" y="2812"/>
                        </a:lnTo>
                        <a:lnTo>
                          <a:pt x="1497" y="2811"/>
                        </a:lnTo>
                        <a:lnTo>
                          <a:pt x="1481" y="2809"/>
                        </a:lnTo>
                        <a:lnTo>
                          <a:pt x="1467" y="2806"/>
                        </a:lnTo>
                        <a:lnTo>
                          <a:pt x="1456" y="2806"/>
                        </a:lnTo>
                        <a:lnTo>
                          <a:pt x="1446" y="2806"/>
                        </a:lnTo>
                        <a:lnTo>
                          <a:pt x="1435" y="2806"/>
                        </a:lnTo>
                        <a:lnTo>
                          <a:pt x="1425" y="2808"/>
                        </a:lnTo>
                        <a:lnTo>
                          <a:pt x="1425" y="2811"/>
                        </a:lnTo>
                        <a:lnTo>
                          <a:pt x="1410" y="2808"/>
                        </a:lnTo>
                        <a:lnTo>
                          <a:pt x="1395" y="2808"/>
                        </a:lnTo>
                        <a:lnTo>
                          <a:pt x="1379" y="2808"/>
                        </a:lnTo>
                        <a:lnTo>
                          <a:pt x="1364" y="2810"/>
                        </a:lnTo>
                        <a:lnTo>
                          <a:pt x="1348" y="2811"/>
                        </a:lnTo>
                        <a:lnTo>
                          <a:pt x="1333" y="2813"/>
                        </a:lnTo>
                        <a:lnTo>
                          <a:pt x="1317" y="2815"/>
                        </a:lnTo>
                        <a:lnTo>
                          <a:pt x="1302" y="2816"/>
                        </a:lnTo>
                        <a:lnTo>
                          <a:pt x="1285" y="2816"/>
                        </a:lnTo>
                        <a:lnTo>
                          <a:pt x="1269" y="2817"/>
                        </a:lnTo>
                        <a:lnTo>
                          <a:pt x="1253" y="2817"/>
                        </a:lnTo>
                        <a:lnTo>
                          <a:pt x="1238" y="2817"/>
                        </a:lnTo>
                        <a:lnTo>
                          <a:pt x="1222" y="2816"/>
                        </a:lnTo>
                        <a:lnTo>
                          <a:pt x="1207" y="2814"/>
                        </a:lnTo>
                        <a:lnTo>
                          <a:pt x="1192" y="2811"/>
                        </a:lnTo>
                        <a:lnTo>
                          <a:pt x="1178" y="2808"/>
                        </a:lnTo>
                        <a:lnTo>
                          <a:pt x="1169" y="2808"/>
                        </a:lnTo>
                        <a:lnTo>
                          <a:pt x="1160" y="2804"/>
                        </a:lnTo>
                        <a:lnTo>
                          <a:pt x="1134" y="2787"/>
                        </a:lnTo>
                        <a:lnTo>
                          <a:pt x="1112" y="2768"/>
                        </a:lnTo>
                        <a:lnTo>
                          <a:pt x="1091" y="2745"/>
                        </a:lnTo>
                        <a:lnTo>
                          <a:pt x="1075" y="2724"/>
                        </a:lnTo>
                        <a:lnTo>
                          <a:pt x="1059" y="2699"/>
                        </a:lnTo>
                        <a:lnTo>
                          <a:pt x="1043" y="2676"/>
                        </a:lnTo>
                        <a:lnTo>
                          <a:pt x="1026" y="2652"/>
                        </a:lnTo>
                        <a:lnTo>
                          <a:pt x="1010" y="2631"/>
                        </a:lnTo>
                        <a:lnTo>
                          <a:pt x="999" y="2598"/>
                        </a:lnTo>
                        <a:lnTo>
                          <a:pt x="989" y="2566"/>
                        </a:lnTo>
                        <a:lnTo>
                          <a:pt x="980" y="2534"/>
                        </a:lnTo>
                        <a:lnTo>
                          <a:pt x="970" y="2502"/>
                        </a:lnTo>
                        <a:lnTo>
                          <a:pt x="959" y="2470"/>
                        </a:lnTo>
                        <a:lnTo>
                          <a:pt x="949" y="2439"/>
                        </a:lnTo>
                        <a:lnTo>
                          <a:pt x="937" y="2407"/>
                        </a:lnTo>
                        <a:lnTo>
                          <a:pt x="925" y="2377"/>
                        </a:lnTo>
                        <a:lnTo>
                          <a:pt x="915" y="2352"/>
                        </a:lnTo>
                        <a:lnTo>
                          <a:pt x="908" y="2326"/>
                        </a:lnTo>
                        <a:lnTo>
                          <a:pt x="899" y="2300"/>
                        </a:lnTo>
                        <a:lnTo>
                          <a:pt x="893" y="2274"/>
                        </a:lnTo>
                        <a:lnTo>
                          <a:pt x="884" y="2249"/>
                        </a:lnTo>
                        <a:lnTo>
                          <a:pt x="877" y="2223"/>
                        </a:lnTo>
                        <a:lnTo>
                          <a:pt x="868" y="2197"/>
                        </a:lnTo>
                        <a:lnTo>
                          <a:pt x="861" y="2172"/>
                        </a:lnTo>
                        <a:lnTo>
                          <a:pt x="845" y="2187"/>
                        </a:lnTo>
                        <a:lnTo>
                          <a:pt x="830" y="2202"/>
                        </a:lnTo>
                        <a:lnTo>
                          <a:pt x="815" y="2217"/>
                        </a:lnTo>
                        <a:lnTo>
                          <a:pt x="801" y="2232"/>
                        </a:lnTo>
                        <a:lnTo>
                          <a:pt x="785" y="2247"/>
                        </a:lnTo>
                        <a:lnTo>
                          <a:pt x="770" y="2263"/>
                        </a:lnTo>
                        <a:lnTo>
                          <a:pt x="754" y="2278"/>
                        </a:lnTo>
                        <a:lnTo>
                          <a:pt x="737" y="2294"/>
                        </a:lnTo>
                        <a:lnTo>
                          <a:pt x="720" y="2308"/>
                        </a:lnTo>
                        <a:lnTo>
                          <a:pt x="703" y="2323"/>
                        </a:lnTo>
                        <a:lnTo>
                          <a:pt x="685" y="2335"/>
                        </a:lnTo>
                        <a:lnTo>
                          <a:pt x="668" y="2349"/>
                        </a:lnTo>
                        <a:lnTo>
                          <a:pt x="650" y="2362"/>
                        </a:lnTo>
                        <a:lnTo>
                          <a:pt x="631" y="2375"/>
                        </a:lnTo>
                        <a:lnTo>
                          <a:pt x="613" y="2388"/>
                        </a:lnTo>
                        <a:lnTo>
                          <a:pt x="596" y="2402"/>
                        </a:lnTo>
                        <a:lnTo>
                          <a:pt x="584" y="2410"/>
                        </a:lnTo>
                        <a:lnTo>
                          <a:pt x="572" y="2418"/>
                        </a:lnTo>
                        <a:lnTo>
                          <a:pt x="560" y="2426"/>
                        </a:lnTo>
                        <a:lnTo>
                          <a:pt x="549" y="2434"/>
                        </a:lnTo>
                        <a:lnTo>
                          <a:pt x="537" y="2442"/>
                        </a:lnTo>
                        <a:lnTo>
                          <a:pt x="526" y="2450"/>
                        </a:lnTo>
                        <a:lnTo>
                          <a:pt x="514" y="2460"/>
                        </a:lnTo>
                        <a:lnTo>
                          <a:pt x="505" y="2471"/>
                        </a:lnTo>
                        <a:lnTo>
                          <a:pt x="537" y="2471"/>
                        </a:lnTo>
                        <a:lnTo>
                          <a:pt x="568" y="2477"/>
                        </a:lnTo>
                        <a:lnTo>
                          <a:pt x="597" y="2486"/>
                        </a:lnTo>
                        <a:lnTo>
                          <a:pt x="627" y="2498"/>
                        </a:lnTo>
                        <a:lnTo>
                          <a:pt x="655" y="2511"/>
                        </a:lnTo>
                        <a:lnTo>
                          <a:pt x="682" y="2528"/>
                        </a:lnTo>
                        <a:lnTo>
                          <a:pt x="707" y="2546"/>
                        </a:lnTo>
                        <a:lnTo>
                          <a:pt x="734" y="2565"/>
                        </a:lnTo>
                        <a:lnTo>
                          <a:pt x="748" y="2580"/>
                        </a:lnTo>
                        <a:lnTo>
                          <a:pt x="760" y="2597"/>
                        </a:lnTo>
                        <a:lnTo>
                          <a:pt x="770" y="2617"/>
                        </a:lnTo>
                        <a:lnTo>
                          <a:pt x="777" y="2637"/>
                        </a:lnTo>
                        <a:lnTo>
                          <a:pt x="781" y="2656"/>
                        </a:lnTo>
                        <a:lnTo>
                          <a:pt x="785" y="2678"/>
                        </a:lnTo>
                        <a:lnTo>
                          <a:pt x="785" y="2697"/>
                        </a:lnTo>
                        <a:lnTo>
                          <a:pt x="784" y="2718"/>
                        </a:lnTo>
                        <a:lnTo>
                          <a:pt x="778" y="2733"/>
                        </a:lnTo>
                        <a:lnTo>
                          <a:pt x="771" y="2749"/>
                        </a:lnTo>
                        <a:lnTo>
                          <a:pt x="761" y="2762"/>
                        </a:lnTo>
                        <a:lnTo>
                          <a:pt x="749" y="2775"/>
                        </a:lnTo>
                        <a:lnTo>
                          <a:pt x="734" y="2785"/>
                        </a:lnTo>
                        <a:lnTo>
                          <a:pt x="719" y="2795"/>
                        </a:lnTo>
                        <a:lnTo>
                          <a:pt x="704" y="2801"/>
                        </a:lnTo>
                        <a:lnTo>
                          <a:pt x="689" y="2808"/>
                        </a:lnTo>
                        <a:lnTo>
                          <a:pt x="672" y="2807"/>
                        </a:lnTo>
                        <a:lnTo>
                          <a:pt x="656" y="2807"/>
                        </a:lnTo>
                        <a:lnTo>
                          <a:pt x="641" y="2807"/>
                        </a:lnTo>
                        <a:lnTo>
                          <a:pt x="627" y="2809"/>
                        </a:lnTo>
                        <a:lnTo>
                          <a:pt x="611" y="2811"/>
                        </a:lnTo>
                        <a:lnTo>
                          <a:pt x="596" y="2815"/>
                        </a:lnTo>
                        <a:lnTo>
                          <a:pt x="581" y="2819"/>
                        </a:lnTo>
                        <a:lnTo>
                          <a:pt x="566" y="2827"/>
                        </a:lnTo>
                        <a:lnTo>
                          <a:pt x="551" y="2829"/>
                        </a:lnTo>
                        <a:lnTo>
                          <a:pt x="537" y="2829"/>
                        </a:lnTo>
                        <a:lnTo>
                          <a:pt x="523" y="2827"/>
                        </a:lnTo>
                        <a:lnTo>
                          <a:pt x="510" y="2825"/>
                        </a:lnTo>
                        <a:lnTo>
                          <a:pt x="496" y="2822"/>
                        </a:lnTo>
                        <a:lnTo>
                          <a:pt x="482" y="2823"/>
                        </a:lnTo>
                        <a:lnTo>
                          <a:pt x="468" y="2825"/>
                        </a:lnTo>
                        <a:lnTo>
                          <a:pt x="455" y="2833"/>
                        </a:lnTo>
                        <a:lnTo>
                          <a:pt x="435" y="2844"/>
                        </a:lnTo>
                        <a:lnTo>
                          <a:pt x="414" y="2853"/>
                        </a:lnTo>
                        <a:lnTo>
                          <a:pt x="391" y="2856"/>
                        </a:lnTo>
                        <a:lnTo>
                          <a:pt x="370" y="2859"/>
                        </a:lnTo>
                        <a:lnTo>
                          <a:pt x="346" y="2858"/>
                        </a:lnTo>
                        <a:lnTo>
                          <a:pt x="323" y="2856"/>
                        </a:lnTo>
                        <a:lnTo>
                          <a:pt x="301" y="2851"/>
                        </a:lnTo>
                        <a:lnTo>
                          <a:pt x="281" y="2846"/>
                        </a:lnTo>
                        <a:lnTo>
                          <a:pt x="256" y="2839"/>
                        </a:lnTo>
                        <a:lnTo>
                          <a:pt x="232" y="2831"/>
                        </a:lnTo>
                        <a:lnTo>
                          <a:pt x="208" y="2823"/>
                        </a:lnTo>
                        <a:lnTo>
                          <a:pt x="185" y="2815"/>
                        </a:lnTo>
                        <a:lnTo>
                          <a:pt x="162" y="2806"/>
                        </a:lnTo>
                        <a:lnTo>
                          <a:pt x="139" y="2797"/>
                        </a:lnTo>
                        <a:lnTo>
                          <a:pt x="116" y="2787"/>
                        </a:lnTo>
                        <a:lnTo>
                          <a:pt x="95" y="2778"/>
                        </a:lnTo>
                        <a:lnTo>
                          <a:pt x="81" y="2765"/>
                        </a:lnTo>
                        <a:lnTo>
                          <a:pt x="68" y="2752"/>
                        </a:lnTo>
                        <a:lnTo>
                          <a:pt x="55" y="2737"/>
                        </a:lnTo>
                        <a:lnTo>
                          <a:pt x="45" y="2723"/>
                        </a:lnTo>
                        <a:lnTo>
                          <a:pt x="33" y="2708"/>
                        </a:lnTo>
                        <a:lnTo>
                          <a:pt x="24" y="2693"/>
                        </a:lnTo>
                        <a:lnTo>
                          <a:pt x="16" y="2678"/>
                        </a:lnTo>
                        <a:lnTo>
                          <a:pt x="10" y="2663"/>
                        </a:lnTo>
                        <a:lnTo>
                          <a:pt x="9" y="2665"/>
                        </a:lnTo>
                        <a:lnTo>
                          <a:pt x="8" y="2657"/>
                        </a:lnTo>
                        <a:lnTo>
                          <a:pt x="6" y="2651"/>
                        </a:lnTo>
                        <a:lnTo>
                          <a:pt x="4" y="2645"/>
                        </a:lnTo>
                        <a:lnTo>
                          <a:pt x="4" y="2638"/>
                        </a:lnTo>
                        <a:lnTo>
                          <a:pt x="0" y="2623"/>
                        </a:lnTo>
                        <a:lnTo>
                          <a:pt x="0" y="2608"/>
                        </a:lnTo>
                        <a:lnTo>
                          <a:pt x="1" y="2593"/>
                        </a:lnTo>
                        <a:lnTo>
                          <a:pt x="5" y="2578"/>
                        </a:lnTo>
                        <a:lnTo>
                          <a:pt x="8" y="2563"/>
                        </a:lnTo>
                        <a:lnTo>
                          <a:pt x="12" y="2548"/>
                        </a:lnTo>
                        <a:lnTo>
                          <a:pt x="16" y="2533"/>
                        </a:lnTo>
                        <a:lnTo>
                          <a:pt x="19" y="2519"/>
                        </a:lnTo>
                        <a:lnTo>
                          <a:pt x="22" y="2498"/>
                        </a:lnTo>
                        <a:lnTo>
                          <a:pt x="29" y="2477"/>
                        </a:lnTo>
                        <a:lnTo>
                          <a:pt x="35" y="2457"/>
                        </a:lnTo>
                        <a:lnTo>
                          <a:pt x="42" y="2437"/>
                        </a:lnTo>
                        <a:lnTo>
                          <a:pt x="50" y="2418"/>
                        </a:lnTo>
                        <a:lnTo>
                          <a:pt x="59" y="2399"/>
                        </a:lnTo>
                        <a:lnTo>
                          <a:pt x="66" y="2379"/>
                        </a:lnTo>
                        <a:lnTo>
                          <a:pt x="76" y="2360"/>
                        </a:lnTo>
                        <a:close/>
                        <a:moveTo>
                          <a:pt x="2171" y="525"/>
                        </a:moveTo>
                        <a:lnTo>
                          <a:pt x="2171" y="525"/>
                        </a:lnTo>
                        <a:lnTo>
                          <a:pt x="2167" y="530"/>
                        </a:lnTo>
                        <a:lnTo>
                          <a:pt x="2164" y="537"/>
                        </a:lnTo>
                        <a:lnTo>
                          <a:pt x="2161" y="543"/>
                        </a:lnTo>
                        <a:lnTo>
                          <a:pt x="2157" y="551"/>
                        </a:lnTo>
                        <a:lnTo>
                          <a:pt x="2153" y="556"/>
                        </a:lnTo>
                        <a:lnTo>
                          <a:pt x="2149" y="563"/>
                        </a:lnTo>
                        <a:lnTo>
                          <a:pt x="2143" y="569"/>
                        </a:lnTo>
                        <a:lnTo>
                          <a:pt x="2139" y="576"/>
                        </a:lnTo>
                        <a:lnTo>
                          <a:pt x="2139" y="582"/>
                        </a:lnTo>
                        <a:lnTo>
                          <a:pt x="2143" y="589"/>
                        </a:lnTo>
                        <a:lnTo>
                          <a:pt x="2148" y="597"/>
                        </a:lnTo>
                        <a:lnTo>
                          <a:pt x="2153" y="606"/>
                        </a:lnTo>
                        <a:lnTo>
                          <a:pt x="2158" y="613"/>
                        </a:lnTo>
                        <a:lnTo>
                          <a:pt x="2166" y="622"/>
                        </a:lnTo>
                        <a:lnTo>
                          <a:pt x="2175" y="628"/>
                        </a:lnTo>
                        <a:lnTo>
                          <a:pt x="2184" y="635"/>
                        </a:lnTo>
                        <a:lnTo>
                          <a:pt x="2194" y="639"/>
                        </a:lnTo>
                        <a:lnTo>
                          <a:pt x="2205" y="644"/>
                        </a:lnTo>
                        <a:lnTo>
                          <a:pt x="2214" y="648"/>
                        </a:lnTo>
                        <a:lnTo>
                          <a:pt x="2226" y="653"/>
                        </a:lnTo>
                        <a:lnTo>
                          <a:pt x="2235" y="648"/>
                        </a:lnTo>
                        <a:lnTo>
                          <a:pt x="2244" y="645"/>
                        </a:lnTo>
                        <a:lnTo>
                          <a:pt x="2254" y="642"/>
                        </a:lnTo>
                        <a:lnTo>
                          <a:pt x="2265" y="640"/>
                        </a:lnTo>
                        <a:lnTo>
                          <a:pt x="2274" y="638"/>
                        </a:lnTo>
                        <a:lnTo>
                          <a:pt x="2285" y="637"/>
                        </a:lnTo>
                        <a:lnTo>
                          <a:pt x="2296" y="635"/>
                        </a:lnTo>
                        <a:lnTo>
                          <a:pt x="2307" y="633"/>
                        </a:lnTo>
                        <a:lnTo>
                          <a:pt x="2275" y="627"/>
                        </a:lnTo>
                        <a:lnTo>
                          <a:pt x="2269" y="626"/>
                        </a:lnTo>
                        <a:lnTo>
                          <a:pt x="2264" y="626"/>
                        </a:lnTo>
                        <a:lnTo>
                          <a:pt x="2257" y="624"/>
                        </a:lnTo>
                        <a:lnTo>
                          <a:pt x="2253" y="621"/>
                        </a:lnTo>
                        <a:lnTo>
                          <a:pt x="2249" y="613"/>
                        </a:lnTo>
                        <a:lnTo>
                          <a:pt x="2244" y="608"/>
                        </a:lnTo>
                        <a:lnTo>
                          <a:pt x="2239" y="604"/>
                        </a:lnTo>
                        <a:lnTo>
                          <a:pt x="2234" y="602"/>
                        </a:lnTo>
                        <a:lnTo>
                          <a:pt x="2226" y="599"/>
                        </a:lnTo>
                        <a:lnTo>
                          <a:pt x="2220" y="597"/>
                        </a:lnTo>
                        <a:lnTo>
                          <a:pt x="2213" y="593"/>
                        </a:lnTo>
                        <a:lnTo>
                          <a:pt x="2209" y="589"/>
                        </a:lnTo>
                        <a:lnTo>
                          <a:pt x="2205" y="584"/>
                        </a:lnTo>
                        <a:lnTo>
                          <a:pt x="2201" y="579"/>
                        </a:lnTo>
                        <a:lnTo>
                          <a:pt x="2199" y="573"/>
                        </a:lnTo>
                        <a:lnTo>
                          <a:pt x="2201" y="569"/>
                        </a:lnTo>
                        <a:lnTo>
                          <a:pt x="2194" y="553"/>
                        </a:lnTo>
                        <a:lnTo>
                          <a:pt x="2191" y="538"/>
                        </a:lnTo>
                        <a:lnTo>
                          <a:pt x="2191" y="522"/>
                        </a:lnTo>
                        <a:lnTo>
                          <a:pt x="2195" y="507"/>
                        </a:lnTo>
                        <a:lnTo>
                          <a:pt x="2200" y="491"/>
                        </a:lnTo>
                        <a:lnTo>
                          <a:pt x="2207" y="475"/>
                        </a:lnTo>
                        <a:lnTo>
                          <a:pt x="2213" y="460"/>
                        </a:lnTo>
                        <a:lnTo>
                          <a:pt x="2221" y="447"/>
                        </a:lnTo>
                        <a:lnTo>
                          <a:pt x="2214" y="455"/>
                        </a:lnTo>
                        <a:lnTo>
                          <a:pt x="2208" y="464"/>
                        </a:lnTo>
                        <a:lnTo>
                          <a:pt x="2200" y="472"/>
                        </a:lnTo>
                        <a:lnTo>
                          <a:pt x="2193" y="482"/>
                        </a:lnTo>
                        <a:lnTo>
                          <a:pt x="2184" y="492"/>
                        </a:lnTo>
                        <a:lnTo>
                          <a:pt x="2178" y="501"/>
                        </a:lnTo>
                        <a:lnTo>
                          <a:pt x="2172" y="512"/>
                        </a:lnTo>
                        <a:lnTo>
                          <a:pt x="2171" y="5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47" name="Freeform 45"/>
                  <p:cNvSpPr>
                    <a:spLocks/>
                  </p:cNvSpPr>
                  <p:nvPr/>
                </p:nvSpPr>
                <p:spPr bwMode="auto">
                  <a:xfrm>
                    <a:off x="5002" y="2256"/>
                    <a:ext cx="504" cy="403"/>
                  </a:xfrm>
                  <a:custGeom>
                    <a:avLst/>
                    <a:gdLst>
                      <a:gd name="T0" fmla="*/ 0 w 2518"/>
                      <a:gd name="T1" fmla="*/ 0 h 2013"/>
                      <a:gd name="T2" fmla="*/ 0 w 2518"/>
                      <a:gd name="T3" fmla="*/ 0 h 2013"/>
                      <a:gd name="T4" fmla="*/ 0 w 2518"/>
                      <a:gd name="T5" fmla="*/ 0 h 2013"/>
                      <a:gd name="T6" fmla="*/ 0 w 2518"/>
                      <a:gd name="T7" fmla="*/ 0 h 2013"/>
                      <a:gd name="T8" fmla="*/ 0 w 2518"/>
                      <a:gd name="T9" fmla="*/ 0 h 2013"/>
                      <a:gd name="T10" fmla="*/ 0 w 2518"/>
                      <a:gd name="T11" fmla="*/ 0 h 2013"/>
                      <a:gd name="T12" fmla="*/ 0 w 2518"/>
                      <a:gd name="T13" fmla="*/ 0 h 2013"/>
                      <a:gd name="T14" fmla="*/ 0 w 2518"/>
                      <a:gd name="T15" fmla="*/ 0 h 2013"/>
                      <a:gd name="T16" fmla="*/ 0 w 2518"/>
                      <a:gd name="T17" fmla="*/ 0 h 2013"/>
                      <a:gd name="T18" fmla="*/ 0 w 2518"/>
                      <a:gd name="T19" fmla="*/ 0 h 2013"/>
                      <a:gd name="T20" fmla="*/ 0 w 2518"/>
                      <a:gd name="T21" fmla="*/ 0 h 2013"/>
                      <a:gd name="T22" fmla="*/ 0 w 2518"/>
                      <a:gd name="T23" fmla="*/ 0 h 2013"/>
                      <a:gd name="T24" fmla="*/ 0 w 2518"/>
                      <a:gd name="T25" fmla="*/ 0 h 2013"/>
                      <a:gd name="T26" fmla="*/ 0 w 2518"/>
                      <a:gd name="T27" fmla="*/ 0 h 2013"/>
                      <a:gd name="T28" fmla="*/ 0 w 2518"/>
                      <a:gd name="T29" fmla="*/ 0 h 2013"/>
                      <a:gd name="T30" fmla="*/ 0 w 2518"/>
                      <a:gd name="T31" fmla="*/ 0 h 2013"/>
                      <a:gd name="T32" fmla="*/ 0 w 2518"/>
                      <a:gd name="T33" fmla="*/ 0 h 2013"/>
                      <a:gd name="T34" fmla="*/ 0 w 2518"/>
                      <a:gd name="T35" fmla="*/ 0 h 2013"/>
                      <a:gd name="T36" fmla="*/ 0 w 2518"/>
                      <a:gd name="T37" fmla="*/ 0 h 2013"/>
                      <a:gd name="T38" fmla="*/ 0 w 2518"/>
                      <a:gd name="T39" fmla="*/ 0 h 2013"/>
                      <a:gd name="T40" fmla="*/ 0 w 2518"/>
                      <a:gd name="T41" fmla="*/ 0 h 2013"/>
                      <a:gd name="T42" fmla="*/ 0 w 2518"/>
                      <a:gd name="T43" fmla="*/ 0 h 2013"/>
                      <a:gd name="T44" fmla="*/ 0 w 2518"/>
                      <a:gd name="T45" fmla="*/ 0 h 2013"/>
                      <a:gd name="T46" fmla="*/ 0 w 2518"/>
                      <a:gd name="T47" fmla="*/ 0 h 2013"/>
                      <a:gd name="T48" fmla="*/ 0 w 2518"/>
                      <a:gd name="T49" fmla="*/ 0 h 2013"/>
                      <a:gd name="T50" fmla="*/ 0 w 2518"/>
                      <a:gd name="T51" fmla="*/ 0 h 2013"/>
                      <a:gd name="T52" fmla="*/ 0 w 2518"/>
                      <a:gd name="T53" fmla="*/ 0 h 2013"/>
                      <a:gd name="T54" fmla="*/ 0 w 2518"/>
                      <a:gd name="T55" fmla="*/ 0 h 2013"/>
                      <a:gd name="T56" fmla="*/ 0 w 2518"/>
                      <a:gd name="T57" fmla="*/ 0 h 2013"/>
                      <a:gd name="T58" fmla="*/ 0 w 2518"/>
                      <a:gd name="T59" fmla="*/ 0 h 2013"/>
                      <a:gd name="T60" fmla="*/ 0 w 2518"/>
                      <a:gd name="T61" fmla="*/ 0 h 2013"/>
                      <a:gd name="T62" fmla="*/ 0 w 2518"/>
                      <a:gd name="T63" fmla="*/ 0 h 2013"/>
                      <a:gd name="T64" fmla="*/ 0 w 2518"/>
                      <a:gd name="T65" fmla="*/ 0 h 2013"/>
                      <a:gd name="T66" fmla="*/ 0 w 2518"/>
                      <a:gd name="T67" fmla="*/ 0 h 2013"/>
                      <a:gd name="T68" fmla="*/ 0 w 2518"/>
                      <a:gd name="T69" fmla="*/ 0 h 2013"/>
                      <a:gd name="T70" fmla="*/ 0 w 2518"/>
                      <a:gd name="T71" fmla="*/ 0 h 2013"/>
                      <a:gd name="T72" fmla="*/ 0 w 2518"/>
                      <a:gd name="T73" fmla="*/ 0 h 2013"/>
                      <a:gd name="T74" fmla="*/ 0 w 2518"/>
                      <a:gd name="T75" fmla="*/ 0 h 2013"/>
                      <a:gd name="T76" fmla="*/ 0 w 2518"/>
                      <a:gd name="T77" fmla="*/ 0 h 2013"/>
                      <a:gd name="T78" fmla="*/ 0 w 2518"/>
                      <a:gd name="T79" fmla="*/ 0 h 2013"/>
                      <a:gd name="T80" fmla="*/ 0 w 2518"/>
                      <a:gd name="T81" fmla="*/ 0 h 2013"/>
                      <a:gd name="T82" fmla="*/ 0 w 2518"/>
                      <a:gd name="T83" fmla="*/ 0 h 2013"/>
                      <a:gd name="T84" fmla="*/ 0 w 2518"/>
                      <a:gd name="T85" fmla="*/ 0 h 2013"/>
                      <a:gd name="T86" fmla="*/ 0 w 2518"/>
                      <a:gd name="T87" fmla="*/ 0 h 2013"/>
                      <a:gd name="T88" fmla="*/ 0 w 2518"/>
                      <a:gd name="T89" fmla="*/ 0 h 2013"/>
                      <a:gd name="T90" fmla="*/ 0 w 2518"/>
                      <a:gd name="T91" fmla="*/ 0 h 2013"/>
                      <a:gd name="T92" fmla="*/ 0 w 2518"/>
                      <a:gd name="T93" fmla="*/ 0 h 2013"/>
                      <a:gd name="T94" fmla="*/ 0 w 2518"/>
                      <a:gd name="T95" fmla="*/ 0 h 2013"/>
                      <a:gd name="T96" fmla="*/ 0 w 2518"/>
                      <a:gd name="T97" fmla="*/ 0 h 2013"/>
                      <a:gd name="T98" fmla="*/ 0 w 2518"/>
                      <a:gd name="T99" fmla="*/ 0 h 2013"/>
                      <a:gd name="T100" fmla="*/ 0 w 2518"/>
                      <a:gd name="T101" fmla="*/ 0 h 2013"/>
                      <a:gd name="T102" fmla="*/ 0 w 2518"/>
                      <a:gd name="T103" fmla="*/ 0 h 2013"/>
                      <a:gd name="T104" fmla="*/ 0 w 2518"/>
                      <a:gd name="T105" fmla="*/ 0 h 2013"/>
                      <a:gd name="T106" fmla="*/ 0 w 2518"/>
                      <a:gd name="T107" fmla="*/ 0 h 2013"/>
                      <a:gd name="T108" fmla="*/ 0 w 2518"/>
                      <a:gd name="T109" fmla="*/ 0 h 2013"/>
                      <a:gd name="T110" fmla="*/ 0 w 2518"/>
                      <a:gd name="T111" fmla="*/ 0 h 2013"/>
                      <a:gd name="T112" fmla="*/ 0 w 2518"/>
                      <a:gd name="T113" fmla="*/ 0 h 2013"/>
                      <a:gd name="T114" fmla="*/ 0 w 2518"/>
                      <a:gd name="T115" fmla="*/ 0 h 2013"/>
                      <a:gd name="T116" fmla="*/ 0 w 2518"/>
                      <a:gd name="T117" fmla="*/ 0 h 2013"/>
                      <a:gd name="T118" fmla="*/ 0 w 2518"/>
                      <a:gd name="T119" fmla="*/ 0 h 2013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518"/>
                      <a:gd name="T181" fmla="*/ 0 h 2013"/>
                      <a:gd name="T182" fmla="*/ 2518 w 2518"/>
                      <a:gd name="T183" fmla="*/ 2013 h 2013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518" h="2013">
                        <a:moveTo>
                          <a:pt x="53" y="1597"/>
                        </a:moveTo>
                        <a:lnTo>
                          <a:pt x="56" y="1588"/>
                        </a:lnTo>
                        <a:lnTo>
                          <a:pt x="61" y="1580"/>
                        </a:lnTo>
                        <a:lnTo>
                          <a:pt x="67" y="1573"/>
                        </a:lnTo>
                        <a:lnTo>
                          <a:pt x="72" y="1565"/>
                        </a:lnTo>
                        <a:lnTo>
                          <a:pt x="76" y="1557"/>
                        </a:lnTo>
                        <a:lnTo>
                          <a:pt x="82" y="1548"/>
                        </a:lnTo>
                        <a:lnTo>
                          <a:pt x="84" y="1540"/>
                        </a:lnTo>
                        <a:lnTo>
                          <a:pt x="87" y="1531"/>
                        </a:lnTo>
                        <a:lnTo>
                          <a:pt x="97" y="1514"/>
                        </a:lnTo>
                        <a:lnTo>
                          <a:pt x="108" y="1498"/>
                        </a:lnTo>
                        <a:lnTo>
                          <a:pt x="119" y="1481"/>
                        </a:lnTo>
                        <a:lnTo>
                          <a:pt x="131" y="1464"/>
                        </a:lnTo>
                        <a:lnTo>
                          <a:pt x="142" y="1447"/>
                        </a:lnTo>
                        <a:lnTo>
                          <a:pt x="154" y="1432"/>
                        </a:lnTo>
                        <a:lnTo>
                          <a:pt x="167" y="1417"/>
                        </a:lnTo>
                        <a:lnTo>
                          <a:pt x="181" y="1404"/>
                        </a:lnTo>
                        <a:lnTo>
                          <a:pt x="183" y="1396"/>
                        </a:lnTo>
                        <a:lnTo>
                          <a:pt x="187" y="1389"/>
                        </a:lnTo>
                        <a:lnTo>
                          <a:pt x="191" y="1384"/>
                        </a:lnTo>
                        <a:lnTo>
                          <a:pt x="196" y="1379"/>
                        </a:lnTo>
                        <a:lnTo>
                          <a:pt x="201" y="1372"/>
                        </a:lnTo>
                        <a:lnTo>
                          <a:pt x="205" y="1367"/>
                        </a:lnTo>
                        <a:lnTo>
                          <a:pt x="207" y="1359"/>
                        </a:lnTo>
                        <a:lnTo>
                          <a:pt x="209" y="1353"/>
                        </a:lnTo>
                        <a:lnTo>
                          <a:pt x="216" y="1342"/>
                        </a:lnTo>
                        <a:lnTo>
                          <a:pt x="224" y="1333"/>
                        </a:lnTo>
                        <a:lnTo>
                          <a:pt x="227" y="1328"/>
                        </a:lnTo>
                        <a:lnTo>
                          <a:pt x="231" y="1324"/>
                        </a:lnTo>
                        <a:lnTo>
                          <a:pt x="232" y="1318"/>
                        </a:lnTo>
                        <a:lnTo>
                          <a:pt x="233" y="1313"/>
                        </a:lnTo>
                        <a:lnTo>
                          <a:pt x="248" y="1263"/>
                        </a:lnTo>
                        <a:lnTo>
                          <a:pt x="256" y="1212"/>
                        </a:lnTo>
                        <a:lnTo>
                          <a:pt x="260" y="1160"/>
                        </a:lnTo>
                        <a:lnTo>
                          <a:pt x="258" y="1108"/>
                        </a:lnTo>
                        <a:lnTo>
                          <a:pt x="253" y="1056"/>
                        </a:lnTo>
                        <a:lnTo>
                          <a:pt x="245" y="1005"/>
                        </a:lnTo>
                        <a:lnTo>
                          <a:pt x="233" y="954"/>
                        </a:lnTo>
                        <a:lnTo>
                          <a:pt x="222" y="905"/>
                        </a:lnTo>
                        <a:lnTo>
                          <a:pt x="215" y="886"/>
                        </a:lnTo>
                        <a:lnTo>
                          <a:pt x="210" y="868"/>
                        </a:lnTo>
                        <a:lnTo>
                          <a:pt x="206" y="848"/>
                        </a:lnTo>
                        <a:lnTo>
                          <a:pt x="205" y="830"/>
                        </a:lnTo>
                        <a:lnTo>
                          <a:pt x="202" y="811"/>
                        </a:lnTo>
                        <a:lnTo>
                          <a:pt x="200" y="792"/>
                        </a:lnTo>
                        <a:lnTo>
                          <a:pt x="195" y="772"/>
                        </a:lnTo>
                        <a:lnTo>
                          <a:pt x="191" y="755"/>
                        </a:lnTo>
                        <a:lnTo>
                          <a:pt x="191" y="730"/>
                        </a:lnTo>
                        <a:lnTo>
                          <a:pt x="190" y="707"/>
                        </a:lnTo>
                        <a:lnTo>
                          <a:pt x="188" y="682"/>
                        </a:lnTo>
                        <a:lnTo>
                          <a:pt x="188" y="657"/>
                        </a:lnTo>
                        <a:lnTo>
                          <a:pt x="187" y="633"/>
                        </a:lnTo>
                        <a:lnTo>
                          <a:pt x="189" y="609"/>
                        </a:lnTo>
                        <a:lnTo>
                          <a:pt x="193" y="586"/>
                        </a:lnTo>
                        <a:lnTo>
                          <a:pt x="202" y="563"/>
                        </a:lnTo>
                        <a:lnTo>
                          <a:pt x="197" y="559"/>
                        </a:lnTo>
                        <a:lnTo>
                          <a:pt x="201" y="546"/>
                        </a:lnTo>
                        <a:lnTo>
                          <a:pt x="205" y="534"/>
                        </a:lnTo>
                        <a:lnTo>
                          <a:pt x="208" y="521"/>
                        </a:lnTo>
                        <a:lnTo>
                          <a:pt x="212" y="509"/>
                        </a:lnTo>
                        <a:lnTo>
                          <a:pt x="216" y="496"/>
                        </a:lnTo>
                        <a:lnTo>
                          <a:pt x="219" y="485"/>
                        </a:lnTo>
                        <a:lnTo>
                          <a:pt x="222" y="473"/>
                        </a:lnTo>
                        <a:lnTo>
                          <a:pt x="226" y="461"/>
                        </a:lnTo>
                        <a:lnTo>
                          <a:pt x="233" y="448"/>
                        </a:lnTo>
                        <a:lnTo>
                          <a:pt x="240" y="436"/>
                        </a:lnTo>
                        <a:lnTo>
                          <a:pt x="246" y="423"/>
                        </a:lnTo>
                        <a:lnTo>
                          <a:pt x="252" y="411"/>
                        </a:lnTo>
                        <a:lnTo>
                          <a:pt x="257" y="398"/>
                        </a:lnTo>
                        <a:lnTo>
                          <a:pt x="264" y="385"/>
                        </a:lnTo>
                        <a:lnTo>
                          <a:pt x="271" y="372"/>
                        </a:lnTo>
                        <a:lnTo>
                          <a:pt x="282" y="361"/>
                        </a:lnTo>
                        <a:lnTo>
                          <a:pt x="281" y="350"/>
                        </a:lnTo>
                        <a:lnTo>
                          <a:pt x="287" y="342"/>
                        </a:lnTo>
                        <a:lnTo>
                          <a:pt x="294" y="332"/>
                        </a:lnTo>
                        <a:lnTo>
                          <a:pt x="297" y="323"/>
                        </a:lnTo>
                        <a:lnTo>
                          <a:pt x="306" y="303"/>
                        </a:lnTo>
                        <a:lnTo>
                          <a:pt x="315" y="284"/>
                        </a:lnTo>
                        <a:lnTo>
                          <a:pt x="326" y="266"/>
                        </a:lnTo>
                        <a:lnTo>
                          <a:pt x="339" y="249"/>
                        </a:lnTo>
                        <a:lnTo>
                          <a:pt x="352" y="230"/>
                        </a:lnTo>
                        <a:lnTo>
                          <a:pt x="365" y="213"/>
                        </a:lnTo>
                        <a:lnTo>
                          <a:pt x="379" y="195"/>
                        </a:lnTo>
                        <a:lnTo>
                          <a:pt x="393" y="179"/>
                        </a:lnTo>
                        <a:lnTo>
                          <a:pt x="407" y="154"/>
                        </a:lnTo>
                        <a:lnTo>
                          <a:pt x="425" y="134"/>
                        </a:lnTo>
                        <a:lnTo>
                          <a:pt x="444" y="113"/>
                        </a:lnTo>
                        <a:lnTo>
                          <a:pt x="467" y="96"/>
                        </a:lnTo>
                        <a:lnTo>
                          <a:pt x="489" y="79"/>
                        </a:lnTo>
                        <a:lnTo>
                          <a:pt x="513" y="64"/>
                        </a:lnTo>
                        <a:lnTo>
                          <a:pt x="536" y="48"/>
                        </a:lnTo>
                        <a:lnTo>
                          <a:pt x="560" y="34"/>
                        </a:lnTo>
                        <a:lnTo>
                          <a:pt x="575" y="25"/>
                        </a:lnTo>
                        <a:lnTo>
                          <a:pt x="590" y="20"/>
                        </a:lnTo>
                        <a:lnTo>
                          <a:pt x="606" y="14"/>
                        </a:lnTo>
                        <a:lnTo>
                          <a:pt x="623" y="10"/>
                        </a:lnTo>
                        <a:lnTo>
                          <a:pt x="639" y="5"/>
                        </a:lnTo>
                        <a:lnTo>
                          <a:pt x="656" y="3"/>
                        </a:lnTo>
                        <a:lnTo>
                          <a:pt x="674" y="0"/>
                        </a:lnTo>
                        <a:lnTo>
                          <a:pt x="692" y="0"/>
                        </a:lnTo>
                        <a:lnTo>
                          <a:pt x="687" y="6"/>
                        </a:lnTo>
                        <a:lnTo>
                          <a:pt x="684" y="14"/>
                        </a:lnTo>
                        <a:lnTo>
                          <a:pt x="682" y="21"/>
                        </a:lnTo>
                        <a:lnTo>
                          <a:pt x="686" y="30"/>
                        </a:lnTo>
                        <a:lnTo>
                          <a:pt x="692" y="36"/>
                        </a:lnTo>
                        <a:lnTo>
                          <a:pt x="698" y="44"/>
                        </a:lnTo>
                        <a:lnTo>
                          <a:pt x="705" y="50"/>
                        </a:lnTo>
                        <a:lnTo>
                          <a:pt x="711" y="58"/>
                        </a:lnTo>
                        <a:lnTo>
                          <a:pt x="718" y="63"/>
                        </a:lnTo>
                        <a:lnTo>
                          <a:pt x="725" y="67"/>
                        </a:lnTo>
                        <a:lnTo>
                          <a:pt x="734" y="69"/>
                        </a:lnTo>
                        <a:lnTo>
                          <a:pt x="744" y="71"/>
                        </a:lnTo>
                        <a:lnTo>
                          <a:pt x="761" y="71"/>
                        </a:lnTo>
                        <a:lnTo>
                          <a:pt x="781" y="71"/>
                        </a:lnTo>
                        <a:lnTo>
                          <a:pt x="800" y="71"/>
                        </a:lnTo>
                        <a:lnTo>
                          <a:pt x="820" y="73"/>
                        </a:lnTo>
                        <a:lnTo>
                          <a:pt x="840" y="69"/>
                        </a:lnTo>
                        <a:lnTo>
                          <a:pt x="860" y="66"/>
                        </a:lnTo>
                        <a:lnTo>
                          <a:pt x="878" y="61"/>
                        </a:lnTo>
                        <a:lnTo>
                          <a:pt x="897" y="54"/>
                        </a:lnTo>
                        <a:lnTo>
                          <a:pt x="905" y="49"/>
                        </a:lnTo>
                        <a:lnTo>
                          <a:pt x="915" y="44"/>
                        </a:lnTo>
                        <a:lnTo>
                          <a:pt x="923" y="38"/>
                        </a:lnTo>
                        <a:lnTo>
                          <a:pt x="933" y="33"/>
                        </a:lnTo>
                        <a:lnTo>
                          <a:pt x="942" y="26"/>
                        </a:lnTo>
                        <a:lnTo>
                          <a:pt x="951" y="21"/>
                        </a:lnTo>
                        <a:lnTo>
                          <a:pt x="961" y="15"/>
                        </a:lnTo>
                        <a:lnTo>
                          <a:pt x="971" y="9"/>
                        </a:lnTo>
                        <a:lnTo>
                          <a:pt x="1027" y="23"/>
                        </a:lnTo>
                        <a:lnTo>
                          <a:pt x="1022" y="35"/>
                        </a:lnTo>
                        <a:lnTo>
                          <a:pt x="1014" y="44"/>
                        </a:lnTo>
                        <a:lnTo>
                          <a:pt x="1003" y="49"/>
                        </a:lnTo>
                        <a:lnTo>
                          <a:pt x="991" y="53"/>
                        </a:lnTo>
                        <a:lnTo>
                          <a:pt x="978" y="55"/>
                        </a:lnTo>
                        <a:lnTo>
                          <a:pt x="965" y="59"/>
                        </a:lnTo>
                        <a:lnTo>
                          <a:pt x="952" y="63"/>
                        </a:lnTo>
                        <a:lnTo>
                          <a:pt x="944" y="71"/>
                        </a:lnTo>
                        <a:lnTo>
                          <a:pt x="938" y="63"/>
                        </a:lnTo>
                        <a:lnTo>
                          <a:pt x="933" y="59"/>
                        </a:lnTo>
                        <a:lnTo>
                          <a:pt x="927" y="58"/>
                        </a:lnTo>
                        <a:lnTo>
                          <a:pt x="920" y="59"/>
                        </a:lnTo>
                        <a:lnTo>
                          <a:pt x="912" y="60"/>
                        </a:lnTo>
                        <a:lnTo>
                          <a:pt x="903" y="62"/>
                        </a:lnTo>
                        <a:lnTo>
                          <a:pt x="896" y="64"/>
                        </a:lnTo>
                        <a:lnTo>
                          <a:pt x="890" y="66"/>
                        </a:lnTo>
                        <a:lnTo>
                          <a:pt x="881" y="69"/>
                        </a:lnTo>
                        <a:lnTo>
                          <a:pt x="872" y="74"/>
                        </a:lnTo>
                        <a:lnTo>
                          <a:pt x="863" y="77"/>
                        </a:lnTo>
                        <a:lnTo>
                          <a:pt x="855" y="81"/>
                        </a:lnTo>
                        <a:lnTo>
                          <a:pt x="846" y="84"/>
                        </a:lnTo>
                        <a:lnTo>
                          <a:pt x="838" y="90"/>
                        </a:lnTo>
                        <a:lnTo>
                          <a:pt x="829" y="95"/>
                        </a:lnTo>
                        <a:lnTo>
                          <a:pt x="823" y="103"/>
                        </a:lnTo>
                        <a:lnTo>
                          <a:pt x="809" y="97"/>
                        </a:lnTo>
                        <a:lnTo>
                          <a:pt x="796" y="94"/>
                        </a:lnTo>
                        <a:lnTo>
                          <a:pt x="782" y="91"/>
                        </a:lnTo>
                        <a:lnTo>
                          <a:pt x="768" y="90"/>
                        </a:lnTo>
                        <a:lnTo>
                          <a:pt x="753" y="89"/>
                        </a:lnTo>
                        <a:lnTo>
                          <a:pt x="739" y="89"/>
                        </a:lnTo>
                        <a:lnTo>
                          <a:pt x="725" y="91"/>
                        </a:lnTo>
                        <a:lnTo>
                          <a:pt x="713" y="95"/>
                        </a:lnTo>
                        <a:lnTo>
                          <a:pt x="696" y="106"/>
                        </a:lnTo>
                        <a:lnTo>
                          <a:pt x="682" y="120"/>
                        </a:lnTo>
                        <a:lnTo>
                          <a:pt x="668" y="135"/>
                        </a:lnTo>
                        <a:lnTo>
                          <a:pt x="657" y="152"/>
                        </a:lnTo>
                        <a:lnTo>
                          <a:pt x="645" y="167"/>
                        </a:lnTo>
                        <a:lnTo>
                          <a:pt x="633" y="182"/>
                        </a:lnTo>
                        <a:lnTo>
                          <a:pt x="617" y="194"/>
                        </a:lnTo>
                        <a:lnTo>
                          <a:pt x="598" y="203"/>
                        </a:lnTo>
                        <a:lnTo>
                          <a:pt x="574" y="222"/>
                        </a:lnTo>
                        <a:lnTo>
                          <a:pt x="547" y="241"/>
                        </a:lnTo>
                        <a:lnTo>
                          <a:pt x="520" y="261"/>
                        </a:lnTo>
                        <a:lnTo>
                          <a:pt x="497" y="285"/>
                        </a:lnTo>
                        <a:lnTo>
                          <a:pt x="474" y="309"/>
                        </a:lnTo>
                        <a:lnTo>
                          <a:pt x="459" y="335"/>
                        </a:lnTo>
                        <a:lnTo>
                          <a:pt x="450" y="366"/>
                        </a:lnTo>
                        <a:lnTo>
                          <a:pt x="453" y="399"/>
                        </a:lnTo>
                        <a:lnTo>
                          <a:pt x="454" y="411"/>
                        </a:lnTo>
                        <a:lnTo>
                          <a:pt x="456" y="423"/>
                        </a:lnTo>
                        <a:lnTo>
                          <a:pt x="458" y="435"/>
                        </a:lnTo>
                        <a:lnTo>
                          <a:pt x="462" y="448"/>
                        </a:lnTo>
                        <a:lnTo>
                          <a:pt x="467" y="459"/>
                        </a:lnTo>
                        <a:lnTo>
                          <a:pt x="474" y="471"/>
                        </a:lnTo>
                        <a:lnTo>
                          <a:pt x="482" y="479"/>
                        </a:lnTo>
                        <a:lnTo>
                          <a:pt x="492" y="489"/>
                        </a:lnTo>
                        <a:lnTo>
                          <a:pt x="500" y="493"/>
                        </a:lnTo>
                        <a:lnTo>
                          <a:pt x="508" y="496"/>
                        </a:lnTo>
                        <a:lnTo>
                          <a:pt x="517" y="499"/>
                        </a:lnTo>
                        <a:lnTo>
                          <a:pt x="527" y="501"/>
                        </a:lnTo>
                        <a:lnTo>
                          <a:pt x="535" y="500"/>
                        </a:lnTo>
                        <a:lnTo>
                          <a:pt x="545" y="500"/>
                        </a:lnTo>
                        <a:lnTo>
                          <a:pt x="555" y="499"/>
                        </a:lnTo>
                        <a:lnTo>
                          <a:pt x="564" y="499"/>
                        </a:lnTo>
                        <a:lnTo>
                          <a:pt x="587" y="485"/>
                        </a:lnTo>
                        <a:lnTo>
                          <a:pt x="609" y="471"/>
                        </a:lnTo>
                        <a:lnTo>
                          <a:pt x="631" y="455"/>
                        </a:lnTo>
                        <a:lnTo>
                          <a:pt x="652" y="438"/>
                        </a:lnTo>
                        <a:lnTo>
                          <a:pt x="672" y="420"/>
                        </a:lnTo>
                        <a:lnTo>
                          <a:pt x="693" y="402"/>
                        </a:lnTo>
                        <a:lnTo>
                          <a:pt x="713" y="383"/>
                        </a:lnTo>
                        <a:lnTo>
                          <a:pt x="734" y="366"/>
                        </a:lnTo>
                        <a:lnTo>
                          <a:pt x="748" y="364"/>
                        </a:lnTo>
                        <a:lnTo>
                          <a:pt x="763" y="364"/>
                        </a:lnTo>
                        <a:lnTo>
                          <a:pt x="777" y="362"/>
                        </a:lnTo>
                        <a:lnTo>
                          <a:pt x="792" y="361"/>
                        </a:lnTo>
                        <a:lnTo>
                          <a:pt x="804" y="357"/>
                        </a:lnTo>
                        <a:lnTo>
                          <a:pt x="818" y="354"/>
                        </a:lnTo>
                        <a:lnTo>
                          <a:pt x="831" y="346"/>
                        </a:lnTo>
                        <a:lnTo>
                          <a:pt x="844" y="340"/>
                        </a:lnTo>
                        <a:lnTo>
                          <a:pt x="861" y="344"/>
                        </a:lnTo>
                        <a:lnTo>
                          <a:pt x="879" y="346"/>
                        </a:lnTo>
                        <a:lnTo>
                          <a:pt x="898" y="344"/>
                        </a:lnTo>
                        <a:lnTo>
                          <a:pt x="916" y="340"/>
                        </a:lnTo>
                        <a:lnTo>
                          <a:pt x="933" y="332"/>
                        </a:lnTo>
                        <a:lnTo>
                          <a:pt x="950" y="325"/>
                        </a:lnTo>
                        <a:lnTo>
                          <a:pt x="967" y="316"/>
                        </a:lnTo>
                        <a:lnTo>
                          <a:pt x="985" y="309"/>
                        </a:lnTo>
                        <a:lnTo>
                          <a:pt x="988" y="303"/>
                        </a:lnTo>
                        <a:lnTo>
                          <a:pt x="992" y="298"/>
                        </a:lnTo>
                        <a:lnTo>
                          <a:pt x="995" y="291"/>
                        </a:lnTo>
                        <a:lnTo>
                          <a:pt x="1001" y="286"/>
                        </a:lnTo>
                        <a:lnTo>
                          <a:pt x="1005" y="280"/>
                        </a:lnTo>
                        <a:lnTo>
                          <a:pt x="1009" y="274"/>
                        </a:lnTo>
                        <a:lnTo>
                          <a:pt x="1012" y="268"/>
                        </a:lnTo>
                        <a:lnTo>
                          <a:pt x="1017" y="262"/>
                        </a:lnTo>
                        <a:lnTo>
                          <a:pt x="1041" y="255"/>
                        </a:lnTo>
                        <a:lnTo>
                          <a:pt x="1066" y="247"/>
                        </a:lnTo>
                        <a:lnTo>
                          <a:pt x="1090" y="238"/>
                        </a:lnTo>
                        <a:lnTo>
                          <a:pt x="1114" y="227"/>
                        </a:lnTo>
                        <a:lnTo>
                          <a:pt x="1136" y="213"/>
                        </a:lnTo>
                        <a:lnTo>
                          <a:pt x="1157" y="198"/>
                        </a:lnTo>
                        <a:lnTo>
                          <a:pt x="1178" y="181"/>
                        </a:lnTo>
                        <a:lnTo>
                          <a:pt x="1198" y="163"/>
                        </a:lnTo>
                        <a:lnTo>
                          <a:pt x="1198" y="169"/>
                        </a:lnTo>
                        <a:lnTo>
                          <a:pt x="1200" y="176"/>
                        </a:lnTo>
                        <a:lnTo>
                          <a:pt x="1203" y="182"/>
                        </a:lnTo>
                        <a:lnTo>
                          <a:pt x="1209" y="188"/>
                        </a:lnTo>
                        <a:lnTo>
                          <a:pt x="1213" y="194"/>
                        </a:lnTo>
                        <a:lnTo>
                          <a:pt x="1219" y="199"/>
                        </a:lnTo>
                        <a:lnTo>
                          <a:pt x="1226" y="205"/>
                        </a:lnTo>
                        <a:lnTo>
                          <a:pt x="1232" y="210"/>
                        </a:lnTo>
                        <a:lnTo>
                          <a:pt x="1242" y="207"/>
                        </a:lnTo>
                        <a:lnTo>
                          <a:pt x="1252" y="205"/>
                        </a:lnTo>
                        <a:lnTo>
                          <a:pt x="1261" y="203"/>
                        </a:lnTo>
                        <a:lnTo>
                          <a:pt x="1271" y="203"/>
                        </a:lnTo>
                        <a:lnTo>
                          <a:pt x="1281" y="202"/>
                        </a:lnTo>
                        <a:lnTo>
                          <a:pt x="1290" y="202"/>
                        </a:lnTo>
                        <a:lnTo>
                          <a:pt x="1301" y="202"/>
                        </a:lnTo>
                        <a:lnTo>
                          <a:pt x="1312" y="203"/>
                        </a:lnTo>
                        <a:lnTo>
                          <a:pt x="1318" y="205"/>
                        </a:lnTo>
                        <a:lnTo>
                          <a:pt x="1327" y="206"/>
                        </a:lnTo>
                        <a:lnTo>
                          <a:pt x="1334" y="205"/>
                        </a:lnTo>
                        <a:lnTo>
                          <a:pt x="1344" y="203"/>
                        </a:lnTo>
                        <a:lnTo>
                          <a:pt x="1351" y="200"/>
                        </a:lnTo>
                        <a:lnTo>
                          <a:pt x="1360" y="197"/>
                        </a:lnTo>
                        <a:lnTo>
                          <a:pt x="1367" y="194"/>
                        </a:lnTo>
                        <a:lnTo>
                          <a:pt x="1376" y="192"/>
                        </a:lnTo>
                        <a:lnTo>
                          <a:pt x="1379" y="186"/>
                        </a:lnTo>
                        <a:lnTo>
                          <a:pt x="1386" y="186"/>
                        </a:lnTo>
                        <a:lnTo>
                          <a:pt x="1392" y="188"/>
                        </a:lnTo>
                        <a:lnTo>
                          <a:pt x="1400" y="192"/>
                        </a:lnTo>
                        <a:lnTo>
                          <a:pt x="1415" y="196"/>
                        </a:lnTo>
                        <a:lnTo>
                          <a:pt x="1431" y="200"/>
                        </a:lnTo>
                        <a:lnTo>
                          <a:pt x="1448" y="202"/>
                        </a:lnTo>
                        <a:lnTo>
                          <a:pt x="1466" y="205"/>
                        </a:lnTo>
                        <a:lnTo>
                          <a:pt x="1483" y="205"/>
                        </a:lnTo>
                        <a:lnTo>
                          <a:pt x="1502" y="206"/>
                        </a:lnTo>
                        <a:lnTo>
                          <a:pt x="1519" y="206"/>
                        </a:lnTo>
                        <a:lnTo>
                          <a:pt x="1537" y="208"/>
                        </a:lnTo>
                        <a:lnTo>
                          <a:pt x="1568" y="198"/>
                        </a:lnTo>
                        <a:lnTo>
                          <a:pt x="1600" y="190"/>
                        </a:lnTo>
                        <a:lnTo>
                          <a:pt x="1631" y="181"/>
                        </a:lnTo>
                        <a:lnTo>
                          <a:pt x="1663" y="172"/>
                        </a:lnTo>
                        <a:lnTo>
                          <a:pt x="1693" y="162"/>
                        </a:lnTo>
                        <a:lnTo>
                          <a:pt x="1725" y="150"/>
                        </a:lnTo>
                        <a:lnTo>
                          <a:pt x="1754" y="135"/>
                        </a:lnTo>
                        <a:lnTo>
                          <a:pt x="1783" y="118"/>
                        </a:lnTo>
                        <a:lnTo>
                          <a:pt x="1790" y="142"/>
                        </a:lnTo>
                        <a:lnTo>
                          <a:pt x="1801" y="168"/>
                        </a:lnTo>
                        <a:lnTo>
                          <a:pt x="1814" y="193"/>
                        </a:lnTo>
                        <a:lnTo>
                          <a:pt x="1830" y="216"/>
                        </a:lnTo>
                        <a:lnTo>
                          <a:pt x="1847" y="238"/>
                        </a:lnTo>
                        <a:lnTo>
                          <a:pt x="1868" y="258"/>
                        </a:lnTo>
                        <a:lnTo>
                          <a:pt x="1891" y="275"/>
                        </a:lnTo>
                        <a:lnTo>
                          <a:pt x="1917" y="290"/>
                        </a:lnTo>
                        <a:lnTo>
                          <a:pt x="1918" y="300"/>
                        </a:lnTo>
                        <a:lnTo>
                          <a:pt x="1919" y="311"/>
                        </a:lnTo>
                        <a:lnTo>
                          <a:pt x="1922" y="319"/>
                        </a:lnTo>
                        <a:lnTo>
                          <a:pt x="1931" y="327"/>
                        </a:lnTo>
                        <a:lnTo>
                          <a:pt x="1938" y="328"/>
                        </a:lnTo>
                        <a:lnTo>
                          <a:pt x="1947" y="333"/>
                        </a:lnTo>
                        <a:lnTo>
                          <a:pt x="1953" y="339"/>
                        </a:lnTo>
                        <a:lnTo>
                          <a:pt x="1959" y="346"/>
                        </a:lnTo>
                        <a:lnTo>
                          <a:pt x="1966" y="352"/>
                        </a:lnTo>
                        <a:lnTo>
                          <a:pt x="1972" y="357"/>
                        </a:lnTo>
                        <a:lnTo>
                          <a:pt x="1981" y="358"/>
                        </a:lnTo>
                        <a:lnTo>
                          <a:pt x="1993" y="357"/>
                        </a:lnTo>
                        <a:lnTo>
                          <a:pt x="2005" y="378"/>
                        </a:lnTo>
                        <a:lnTo>
                          <a:pt x="2021" y="398"/>
                        </a:lnTo>
                        <a:lnTo>
                          <a:pt x="2039" y="414"/>
                        </a:lnTo>
                        <a:lnTo>
                          <a:pt x="2061" y="428"/>
                        </a:lnTo>
                        <a:lnTo>
                          <a:pt x="2083" y="438"/>
                        </a:lnTo>
                        <a:lnTo>
                          <a:pt x="2107" y="449"/>
                        </a:lnTo>
                        <a:lnTo>
                          <a:pt x="2132" y="457"/>
                        </a:lnTo>
                        <a:lnTo>
                          <a:pt x="2157" y="464"/>
                        </a:lnTo>
                        <a:lnTo>
                          <a:pt x="2173" y="461"/>
                        </a:lnTo>
                        <a:lnTo>
                          <a:pt x="2190" y="458"/>
                        </a:lnTo>
                        <a:lnTo>
                          <a:pt x="2207" y="452"/>
                        </a:lnTo>
                        <a:lnTo>
                          <a:pt x="2224" y="447"/>
                        </a:lnTo>
                        <a:lnTo>
                          <a:pt x="2238" y="437"/>
                        </a:lnTo>
                        <a:lnTo>
                          <a:pt x="2252" y="428"/>
                        </a:lnTo>
                        <a:lnTo>
                          <a:pt x="2264" y="415"/>
                        </a:lnTo>
                        <a:lnTo>
                          <a:pt x="2276" y="400"/>
                        </a:lnTo>
                        <a:lnTo>
                          <a:pt x="2279" y="389"/>
                        </a:lnTo>
                        <a:lnTo>
                          <a:pt x="2282" y="379"/>
                        </a:lnTo>
                        <a:lnTo>
                          <a:pt x="2284" y="370"/>
                        </a:lnTo>
                        <a:lnTo>
                          <a:pt x="2287" y="360"/>
                        </a:lnTo>
                        <a:lnTo>
                          <a:pt x="2286" y="349"/>
                        </a:lnTo>
                        <a:lnTo>
                          <a:pt x="2284" y="339"/>
                        </a:lnTo>
                        <a:lnTo>
                          <a:pt x="2281" y="329"/>
                        </a:lnTo>
                        <a:lnTo>
                          <a:pt x="2277" y="320"/>
                        </a:lnTo>
                        <a:lnTo>
                          <a:pt x="2213" y="264"/>
                        </a:lnTo>
                        <a:lnTo>
                          <a:pt x="2220" y="259"/>
                        </a:lnTo>
                        <a:lnTo>
                          <a:pt x="2230" y="257"/>
                        </a:lnTo>
                        <a:lnTo>
                          <a:pt x="2239" y="254"/>
                        </a:lnTo>
                        <a:lnTo>
                          <a:pt x="2249" y="252"/>
                        </a:lnTo>
                        <a:lnTo>
                          <a:pt x="2258" y="247"/>
                        </a:lnTo>
                        <a:lnTo>
                          <a:pt x="2265" y="242"/>
                        </a:lnTo>
                        <a:lnTo>
                          <a:pt x="2269" y="235"/>
                        </a:lnTo>
                        <a:lnTo>
                          <a:pt x="2273" y="225"/>
                        </a:lnTo>
                        <a:lnTo>
                          <a:pt x="2273" y="218"/>
                        </a:lnTo>
                        <a:lnTo>
                          <a:pt x="2308" y="257"/>
                        </a:lnTo>
                        <a:lnTo>
                          <a:pt x="2341" y="299"/>
                        </a:lnTo>
                        <a:lnTo>
                          <a:pt x="2371" y="342"/>
                        </a:lnTo>
                        <a:lnTo>
                          <a:pt x="2400" y="387"/>
                        </a:lnTo>
                        <a:lnTo>
                          <a:pt x="2426" y="432"/>
                        </a:lnTo>
                        <a:lnTo>
                          <a:pt x="2449" y="479"/>
                        </a:lnTo>
                        <a:lnTo>
                          <a:pt x="2469" y="526"/>
                        </a:lnTo>
                        <a:lnTo>
                          <a:pt x="2488" y="576"/>
                        </a:lnTo>
                        <a:lnTo>
                          <a:pt x="2504" y="636"/>
                        </a:lnTo>
                        <a:lnTo>
                          <a:pt x="2511" y="699"/>
                        </a:lnTo>
                        <a:lnTo>
                          <a:pt x="2510" y="763"/>
                        </a:lnTo>
                        <a:lnTo>
                          <a:pt x="2502" y="826"/>
                        </a:lnTo>
                        <a:lnTo>
                          <a:pt x="2488" y="888"/>
                        </a:lnTo>
                        <a:lnTo>
                          <a:pt x="2471" y="951"/>
                        </a:lnTo>
                        <a:lnTo>
                          <a:pt x="2452" y="1012"/>
                        </a:lnTo>
                        <a:lnTo>
                          <a:pt x="2431" y="1072"/>
                        </a:lnTo>
                        <a:lnTo>
                          <a:pt x="2428" y="1083"/>
                        </a:lnTo>
                        <a:lnTo>
                          <a:pt x="2425" y="1096"/>
                        </a:lnTo>
                        <a:lnTo>
                          <a:pt x="2422" y="1109"/>
                        </a:lnTo>
                        <a:lnTo>
                          <a:pt x="2418" y="1122"/>
                        </a:lnTo>
                        <a:lnTo>
                          <a:pt x="2413" y="1134"/>
                        </a:lnTo>
                        <a:lnTo>
                          <a:pt x="2410" y="1147"/>
                        </a:lnTo>
                        <a:lnTo>
                          <a:pt x="2406" y="1160"/>
                        </a:lnTo>
                        <a:lnTo>
                          <a:pt x="2402" y="1173"/>
                        </a:lnTo>
                        <a:lnTo>
                          <a:pt x="2395" y="1180"/>
                        </a:lnTo>
                        <a:lnTo>
                          <a:pt x="2392" y="1189"/>
                        </a:lnTo>
                        <a:lnTo>
                          <a:pt x="2388" y="1197"/>
                        </a:lnTo>
                        <a:lnTo>
                          <a:pt x="2387" y="1207"/>
                        </a:lnTo>
                        <a:lnTo>
                          <a:pt x="2384" y="1215"/>
                        </a:lnTo>
                        <a:lnTo>
                          <a:pt x="2382" y="1224"/>
                        </a:lnTo>
                        <a:lnTo>
                          <a:pt x="2378" y="1233"/>
                        </a:lnTo>
                        <a:lnTo>
                          <a:pt x="2371" y="1241"/>
                        </a:lnTo>
                        <a:lnTo>
                          <a:pt x="2375" y="1251"/>
                        </a:lnTo>
                        <a:lnTo>
                          <a:pt x="2377" y="1261"/>
                        </a:lnTo>
                        <a:lnTo>
                          <a:pt x="2376" y="1270"/>
                        </a:lnTo>
                        <a:lnTo>
                          <a:pt x="2375" y="1280"/>
                        </a:lnTo>
                        <a:lnTo>
                          <a:pt x="2371" y="1289"/>
                        </a:lnTo>
                        <a:lnTo>
                          <a:pt x="2368" y="1300"/>
                        </a:lnTo>
                        <a:lnTo>
                          <a:pt x="2366" y="1310"/>
                        </a:lnTo>
                        <a:lnTo>
                          <a:pt x="2365" y="1322"/>
                        </a:lnTo>
                        <a:lnTo>
                          <a:pt x="2349" y="1360"/>
                        </a:lnTo>
                        <a:lnTo>
                          <a:pt x="2334" y="1400"/>
                        </a:lnTo>
                        <a:lnTo>
                          <a:pt x="2319" y="1440"/>
                        </a:lnTo>
                        <a:lnTo>
                          <a:pt x="2305" y="1481"/>
                        </a:lnTo>
                        <a:lnTo>
                          <a:pt x="2290" y="1519"/>
                        </a:lnTo>
                        <a:lnTo>
                          <a:pt x="2275" y="1559"/>
                        </a:lnTo>
                        <a:lnTo>
                          <a:pt x="2260" y="1599"/>
                        </a:lnTo>
                        <a:lnTo>
                          <a:pt x="2246" y="1638"/>
                        </a:lnTo>
                        <a:lnTo>
                          <a:pt x="2235" y="1638"/>
                        </a:lnTo>
                        <a:lnTo>
                          <a:pt x="2225" y="1640"/>
                        </a:lnTo>
                        <a:lnTo>
                          <a:pt x="2216" y="1643"/>
                        </a:lnTo>
                        <a:lnTo>
                          <a:pt x="2207" y="1648"/>
                        </a:lnTo>
                        <a:lnTo>
                          <a:pt x="2199" y="1652"/>
                        </a:lnTo>
                        <a:lnTo>
                          <a:pt x="2191" y="1659"/>
                        </a:lnTo>
                        <a:lnTo>
                          <a:pt x="2185" y="1665"/>
                        </a:lnTo>
                        <a:lnTo>
                          <a:pt x="2178" y="1673"/>
                        </a:lnTo>
                        <a:lnTo>
                          <a:pt x="2181" y="1677"/>
                        </a:lnTo>
                        <a:lnTo>
                          <a:pt x="2196" y="1666"/>
                        </a:lnTo>
                        <a:lnTo>
                          <a:pt x="2213" y="1661"/>
                        </a:lnTo>
                        <a:lnTo>
                          <a:pt x="2230" y="1659"/>
                        </a:lnTo>
                        <a:lnTo>
                          <a:pt x="2247" y="1660"/>
                        </a:lnTo>
                        <a:lnTo>
                          <a:pt x="2264" y="1662"/>
                        </a:lnTo>
                        <a:lnTo>
                          <a:pt x="2282" y="1665"/>
                        </a:lnTo>
                        <a:lnTo>
                          <a:pt x="2301" y="1667"/>
                        </a:lnTo>
                        <a:lnTo>
                          <a:pt x="2319" y="1670"/>
                        </a:lnTo>
                        <a:lnTo>
                          <a:pt x="2343" y="1680"/>
                        </a:lnTo>
                        <a:lnTo>
                          <a:pt x="2369" y="1691"/>
                        </a:lnTo>
                        <a:lnTo>
                          <a:pt x="2393" y="1703"/>
                        </a:lnTo>
                        <a:lnTo>
                          <a:pt x="2417" y="1717"/>
                        </a:lnTo>
                        <a:lnTo>
                          <a:pt x="2439" y="1732"/>
                        </a:lnTo>
                        <a:lnTo>
                          <a:pt x="2461" y="1749"/>
                        </a:lnTo>
                        <a:lnTo>
                          <a:pt x="2483" y="1768"/>
                        </a:lnTo>
                        <a:lnTo>
                          <a:pt x="2503" y="1792"/>
                        </a:lnTo>
                        <a:lnTo>
                          <a:pt x="2508" y="1799"/>
                        </a:lnTo>
                        <a:lnTo>
                          <a:pt x="2512" y="1810"/>
                        </a:lnTo>
                        <a:lnTo>
                          <a:pt x="2514" y="1820"/>
                        </a:lnTo>
                        <a:lnTo>
                          <a:pt x="2517" y="1831"/>
                        </a:lnTo>
                        <a:lnTo>
                          <a:pt x="2517" y="1841"/>
                        </a:lnTo>
                        <a:lnTo>
                          <a:pt x="2517" y="1853"/>
                        </a:lnTo>
                        <a:lnTo>
                          <a:pt x="2517" y="1863"/>
                        </a:lnTo>
                        <a:lnTo>
                          <a:pt x="2518" y="1874"/>
                        </a:lnTo>
                        <a:lnTo>
                          <a:pt x="2514" y="1885"/>
                        </a:lnTo>
                        <a:lnTo>
                          <a:pt x="2510" y="1897"/>
                        </a:lnTo>
                        <a:lnTo>
                          <a:pt x="2502" y="1907"/>
                        </a:lnTo>
                        <a:lnTo>
                          <a:pt x="2495" y="1916"/>
                        </a:lnTo>
                        <a:lnTo>
                          <a:pt x="2485" y="1924"/>
                        </a:lnTo>
                        <a:lnTo>
                          <a:pt x="2476" y="1931"/>
                        </a:lnTo>
                        <a:lnTo>
                          <a:pt x="2466" y="1938"/>
                        </a:lnTo>
                        <a:lnTo>
                          <a:pt x="2456" y="1944"/>
                        </a:lnTo>
                        <a:lnTo>
                          <a:pt x="2427" y="1953"/>
                        </a:lnTo>
                        <a:lnTo>
                          <a:pt x="2439" y="1941"/>
                        </a:lnTo>
                        <a:lnTo>
                          <a:pt x="2449" y="1929"/>
                        </a:lnTo>
                        <a:lnTo>
                          <a:pt x="2454" y="1915"/>
                        </a:lnTo>
                        <a:lnTo>
                          <a:pt x="2457" y="1901"/>
                        </a:lnTo>
                        <a:lnTo>
                          <a:pt x="2457" y="1885"/>
                        </a:lnTo>
                        <a:lnTo>
                          <a:pt x="2457" y="1870"/>
                        </a:lnTo>
                        <a:lnTo>
                          <a:pt x="2455" y="1856"/>
                        </a:lnTo>
                        <a:lnTo>
                          <a:pt x="2454" y="1843"/>
                        </a:lnTo>
                        <a:lnTo>
                          <a:pt x="2447" y="1826"/>
                        </a:lnTo>
                        <a:lnTo>
                          <a:pt x="2439" y="1811"/>
                        </a:lnTo>
                        <a:lnTo>
                          <a:pt x="2427" y="1796"/>
                        </a:lnTo>
                        <a:lnTo>
                          <a:pt x="2414" y="1784"/>
                        </a:lnTo>
                        <a:lnTo>
                          <a:pt x="2398" y="1772"/>
                        </a:lnTo>
                        <a:lnTo>
                          <a:pt x="2383" y="1763"/>
                        </a:lnTo>
                        <a:lnTo>
                          <a:pt x="2367" y="1755"/>
                        </a:lnTo>
                        <a:lnTo>
                          <a:pt x="2352" y="1751"/>
                        </a:lnTo>
                        <a:lnTo>
                          <a:pt x="2343" y="1750"/>
                        </a:lnTo>
                        <a:lnTo>
                          <a:pt x="2336" y="1749"/>
                        </a:lnTo>
                        <a:lnTo>
                          <a:pt x="2329" y="1750"/>
                        </a:lnTo>
                        <a:lnTo>
                          <a:pt x="2326" y="1756"/>
                        </a:lnTo>
                        <a:lnTo>
                          <a:pt x="2337" y="1762"/>
                        </a:lnTo>
                        <a:lnTo>
                          <a:pt x="2349" y="1767"/>
                        </a:lnTo>
                        <a:lnTo>
                          <a:pt x="2361" y="1771"/>
                        </a:lnTo>
                        <a:lnTo>
                          <a:pt x="2372" y="1778"/>
                        </a:lnTo>
                        <a:lnTo>
                          <a:pt x="2383" y="1784"/>
                        </a:lnTo>
                        <a:lnTo>
                          <a:pt x="2394" y="1791"/>
                        </a:lnTo>
                        <a:lnTo>
                          <a:pt x="2402" y="1799"/>
                        </a:lnTo>
                        <a:lnTo>
                          <a:pt x="2412" y="1810"/>
                        </a:lnTo>
                        <a:lnTo>
                          <a:pt x="2417" y="1823"/>
                        </a:lnTo>
                        <a:lnTo>
                          <a:pt x="2424" y="1839"/>
                        </a:lnTo>
                        <a:lnTo>
                          <a:pt x="2429" y="1854"/>
                        </a:lnTo>
                        <a:lnTo>
                          <a:pt x="2436" y="1870"/>
                        </a:lnTo>
                        <a:lnTo>
                          <a:pt x="2439" y="1885"/>
                        </a:lnTo>
                        <a:lnTo>
                          <a:pt x="2439" y="1901"/>
                        </a:lnTo>
                        <a:lnTo>
                          <a:pt x="2435" y="1916"/>
                        </a:lnTo>
                        <a:lnTo>
                          <a:pt x="2427" y="1931"/>
                        </a:lnTo>
                        <a:lnTo>
                          <a:pt x="2416" y="1936"/>
                        </a:lnTo>
                        <a:lnTo>
                          <a:pt x="2409" y="1942"/>
                        </a:lnTo>
                        <a:lnTo>
                          <a:pt x="2401" y="1948"/>
                        </a:lnTo>
                        <a:lnTo>
                          <a:pt x="2395" y="1956"/>
                        </a:lnTo>
                        <a:lnTo>
                          <a:pt x="2387" y="1961"/>
                        </a:lnTo>
                        <a:lnTo>
                          <a:pt x="2380" y="1967"/>
                        </a:lnTo>
                        <a:lnTo>
                          <a:pt x="2371" y="1971"/>
                        </a:lnTo>
                        <a:lnTo>
                          <a:pt x="2362" y="1975"/>
                        </a:lnTo>
                        <a:lnTo>
                          <a:pt x="2302" y="1986"/>
                        </a:lnTo>
                        <a:lnTo>
                          <a:pt x="2308" y="1972"/>
                        </a:lnTo>
                        <a:lnTo>
                          <a:pt x="2314" y="1958"/>
                        </a:lnTo>
                        <a:lnTo>
                          <a:pt x="2319" y="1942"/>
                        </a:lnTo>
                        <a:lnTo>
                          <a:pt x="2322" y="1927"/>
                        </a:lnTo>
                        <a:lnTo>
                          <a:pt x="2322" y="1911"/>
                        </a:lnTo>
                        <a:lnTo>
                          <a:pt x="2321" y="1895"/>
                        </a:lnTo>
                        <a:lnTo>
                          <a:pt x="2317" y="1880"/>
                        </a:lnTo>
                        <a:lnTo>
                          <a:pt x="2310" y="1867"/>
                        </a:lnTo>
                        <a:lnTo>
                          <a:pt x="2294" y="1852"/>
                        </a:lnTo>
                        <a:lnTo>
                          <a:pt x="2279" y="1837"/>
                        </a:lnTo>
                        <a:lnTo>
                          <a:pt x="2262" y="1823"/>
                        </a:lnTo>
                        <a:lnTo>
                          <a:pt x="2246" y="1811"/>
                        </a:lnTo>
                        <a:lnTo>
                          <a:pt x="2228" y="1801"/>
                        </a:lnTo>
                        <a:lnTo>
                          <a:pt x="2209" y="1795"/>
                        </a:lnTo>
                        <a:lnTo>
                          <a:pt x="2189" y="1792"/>
                        </a:lnTo>
                        <a:lnTo>
                          <a:pt x="2170" y="1795"/>
                        </a:lnTo>
                        <a:lnTo>
                          <a:pt x="2168" y="1802"/>
                        </a:lnTo>
                        <a:lnTo>
                          <a:pt x="2173" y="1808"/>
                        </a:lnTo>
                        <a:lnTo>
                          <a:pt x="2193" y="1809"/>
                        </a:lnTo>
                        <a:lnTo>
                          <a:pt x="2214" y="1814"/>
                        </a:lnTo>
                        <a:lnTo>
                          <a:pt x="2232" y="1824"/>
                        </a:lnTo>
                        <a:lnTo>
                          <a:pt x="2250" y="1837"/>
                        </a:lnTo>
                        <a:lnTo>
                          <a:pt x="2265" y="1851"/>
                        </a:lnTo>
                        <a:lnTo>
                          <a:pt x="2279" y="1867"/>
                        </a:lnTo>
                        <a:lnTo>
                          <a:pt x="2292" y="1884"/>
                        </a:lnTo>
                        <a:lnTo>
                          <a:pt x="2305" y="1902"/>
                        </a:lnTo>
                        <a:lnTo>
                          <a:pt x="2305" y="1911"/>
                        </a:lnTo>
                        <a:lnTo>
                          <a:pt x="2305" y="1921"/>
                        </a:lnTo>
                        <a:lnTo>
                          <a:pt x="2303" y="1929"/>
                        </a:lnTo>
                        <a:lnTo>
                          <a:pt x="2301" y="1939"/>
                        </a:lnTo>
                        <a:lnTo>
                          <a:pt x="2296" y="1947"/>
                        </a:lnTo>
                        <a:lnTo>
                          <a:pt x="2293" y="1957"/>
                        </a:lnTo>
                        <a:lnTo>
                          <a:pt x="2289" y="1966"/>
                        </a:lnTo>
                        <a:lnTo>
                          <a:pt x="2284" y="1975"/>
                        </a:lnTo>
                        <a:lnTo>
                          <a:pt x="2259" y="1992"/>
                        </a:lnTo>
                        <a:lnTo>
                          <a:pt x="2231" y="2003"/>
                        </a:lnTo>
                        <a:lnTo>
                          <a:pt x="2200" y="2010"/>
                        </a:lnTo>
                        <a:lnTo>
                          <a:pt x="2169" y="2013"/>
                        </a:lnTo>
                        <a:lnTo>
                          <a:pt x="2136" y="2013"/>
                        </a:lnTo>
                        <a:lnTo>
                          <a:pt x="2104" y="2013"/>
                        </a:lnTo>
                        <a:lnTo>
                          <a:pt x="2072" y="2012"/>
                        </a:lnTo>
                        <a:lnTo>
                          <a:pt x="2044" y="2013"/>
                        </a:lnTo>
                        <a:lnTo>
                          <a:pt x="2028" y="2009"/>
                        </a:lnTo>
                        <a:lnTo>
                          <a:pt x="2012" y="2005"/>
                        </a:lnTo>
                        <a:lnTo>
                          <a:pt x="1996" y="2001"/>
                        </a:lnTo>
                        <a:lnTo>
                          <a:pt x="1981" y="1998"/>
                        </a:lnTo>
                        <a:lnTo>
                          <a:pt x="1966" y="1992"/>
                        </a:lnTo>
                        <a:lnTo>
                          <a:pt x="1951" y="1988"/>
                        </a:lnTo>
                        <a:lnTo>
                          <a:pt x="1936" y="1983"/>
                        </a:lnTo>
                        <a:lnTo>
                          <a:pt x="1922" y="1978"/>
                        </a:lnTo>
                        <a:lnTo>
                          <a:pt x="1918" y="1971"/>
                        </a:lnTo>
                        <a:lnTo>
                          <a:pt x="1912" y="1967"/>
                        </a:lnTo>
                        <a:lnTo>
                          <a:pt x="1905" y="1963"/>
                        </a:lnTo>
                        <a:lnTo>
                          <a:pt x="1899" y="1959"/>
                        </a:lnTo>
                        <a:lnTo>
                          <a:pt x="1891" y="1937"/>
                        </a:lnTo>
                        <a:lnTo>
                          <a:pt x="1885" y="1915"/>
                        </a:lnTo>
                        <a:lnTo>
                          <a:pt x="1880" y="1893"/>
                        </a:lnTo>
                        <a:lnTo>
                          <a:pt x="1878" y="1871"/>
                        </a:lnTo>
                        <a:lnTo>
                          <a:pt x="1875" y="1849"/>
                        </a:lnTo>
                        <a:lnTo>
                          <a:pt x="1874" y="1827"/>
                        </a:lnTo>
                        <a:lnTo>
                          <a:pt x="1873" y="1805"/>
                        </a:lnTo>
                        <a:lnTo>
                          <a:pt x="1873" y="1784"/>
                        </a:lnTo>
                        <a:lnTo>
                          <a:pt x="1874" y="1784"/>
                        </a:lnTo>
                        <a:lnTo>
                          <a:pt x="1882" y="1705"/>
                        </a:lnTo>
                        <a:lnTo>
                          <a:pt x="1897" y="1629"/>
                        </a:lnTo>
                        <a:lnTo>
                          <a:pt x="1917" y="1552"/>
                        </a:lnTo>
                        <a:lnTo>
                          <a:pt x="1941" y="1478"/>
                        </a:lnTo>
                        <a:lnTo>
                          <a:pt x="1968" y="1404"/>
                        </a:lnTo>
                        <a:lnTo>
                          <a:pt x="1999" y="1332"/>
                        </a:lnTo>
                        <a:lnTo>
                          <a:pt x="2032" y="1261"/>
                        </a:lnTo>
                        <a:lnTo>
                          <a:pt x="2068" y="1190"/>
                        </a:lnTo>
                        <a:lnTo>
                          <a:pt x="2070" y="1184"/>
                        </a:lnTo>
                        <a:lnTo>
                          <a:pt x="2073" y="1180"/>
                        </a:lnTo>
                        <a:lnTo>
                          <a:pt x="2066" y="1178"/>
                        </a:lnTo>
                        <a:lnTo>
                          <a:pt x="2059" y="1182"/>
                        </a:lnTo>
                        <a:lnTo>
                          <a:pt x="2047" y="1198"/>
                        </a:lnTo>
                        <a:lnTo>
                          <a:pt x="2038" y="1215"/>
                        </a:lnTo>
                        <a:lnTo>
                          <a:pt x="2029" y="1233"/>
                        </a:lnTo>
                        <a:lnTo>
                          <a:pt x="2022" y="1251"/>
                        </a:lnTo>
                        <a:lnTo>
                          <a:pt x="2012" y="1268"/>
                        </a:lnTo>
                        <a:lnTo>
                          <a:pt x="2002" y="1285"/>
                        </a:lnTo>
                        <a:lnTo>
                          <a:pt x="1992" y="1301"/>
                        </a:lnTo>
                        <a:lnTo>
                          <a:pt x="1979" y="1318"/>
                        </a:lnTo>
                        <a:lnTo>
                          <a:pt x="1937" y="1340"/>
                        </a:lnTo>
                        <a:lnTo>
                          <a:pt x="1894" y="1357"/>
                        </a:lnTo>
                        <a:lnTo>
                          <a:pt x="1849" y="1371"/>
                        </a:lnTo>
                        <a:lnTo>
                          <a:pt x="1805" y="1384"/>
                        </a:lnTo>
                        <a:lnTo>
                          <a:pt x="1758" y="1394"/>
                        </a:lnTo>
                        <a:lnTo>
                          <a:pt x="1712" y="1403"/>
                        </a:lnTo>
                        <a:lnTo>
                          <a:pt x="1666" y="1413"/>
                        </a:lnTo>
                        <a:lnTo>
                          <a:pt x="1621" y="1424"/>
                        </a:lnTo>
                        <a:lnTo>
                          <a:pt x="1574" y="1431"/>
                        </a:lnTo>
                        <a:lnTo>
                          <a:pt x="1529" y="1439"/>
                        </a:lnTo>
                        <a:lnTo>
                          <a:pt x="1482" y="1442"/>
                        </a:lnTo>
                        <a:lnTo>
                          <a:pt x="1437" y="1444"/>
                        </a:lnTo>
                        <a:lnTo>
                          <a:pt x="1390" y="1441"/>
                        </a:lnTo>
                        <a:lnTo>
                          <a:pt x="1345" y="1435"/>
                        </a:lnTo>
                        <a:lnTo>
                          <a:pt x="1301" y="1424"/>
                        </a:lnTo>
                        <a:lnTo>
                          <a:pt x="1260" y="1408"/>
                        </a:lnTo>
                        <a:lnTo>
                          <a:pt x="1256" y="1402"/>
                        </a:lnTo>
                        <a:lnTo>
                          <a:pt x="1252" y="1402"/>
                        </a:lnTo>
                        <a:lnTo>
                          <a:pt x="1246" y="1402"/>
                        </a:lnTo>
                        <a:lnTo>
                          <a:pt x="1242" y="1401"/>
                        </a:lnTo>
                        <a:lnTo>
                          <a:pt x="1230" y="1395"/>
                        </a:lnTo>
                        <a:lnTo>
                          <a:pt x="1218" y="1388"/>
                        </a:lnTo>
                        <a:lnTo>
                          <a:pt x="1207" y="1382"/>
                        </a:lnTo>
                        <a:lnTo>
                          <a:pt x="1195" y="1376"/>
                        </a:lnTo>
                        <a:lnTo>
                          <a:pt x="1183" y="1371"/>
                        </a:lnTo>
                        <a:lnTo>
                          <a:pt x="1171" y="1367"/>
                        </a:lnTo>
                        <a:lnTo>
                          <a:pt x="1159" y="1362"/>
                        </a:lnTo>
                        <a:lnTo>
                          <a:pt x="1149" y="1360"/>
                        </a:lnTo>
                        <a:lnTo>
                          <a:pt x="1134" y="1354"/>
                        </a:lnTo>
                        <a:lnTo>
                          <a:pt x="1120" y="1349"/>
                        </a:lnTo>
                        <a:lnTo>
                          <a:pt x="1105" y="1344"/>
                        </a:lnTo>
                        <a:lnTo>
                          <a:pt x="1091" y="1341"/>
                        </a:lnTo>
                        <a:lnTo>
                          <a:pt x="1076" y="1337"/>
                        </a:lnTo>
                        <a:lnTo>
                          <a:pt x="1062" y="1332"/>
                        </a:lnTo>
                        <a:lnTo>
                          <a:pt x="1047" y="1328"/>
                        </a:lnTo>
                        <a:lnTo>
                          <a:pt x="1034" y="1325"/>
                        </a:lnTo>
                        <a:lnTo>
                          <a:pt x="1018" y="1316"/>
                        </a:lnTo>
                        <a:lnTo>
                          <a:pt x="1002" y="1309"/>
                        </a:lnTo>
                        <a:lnTo>
                          <a:pt x="986" y="1302"/>
                        </a:lnTo>
                        <a:lnTo>
                          <a:pt x="970" y="1297"/>
                        </a:lnTo>
                        <a:lnTo>
                          <a:pt x="953" y="1291"/>
                        </a:lnTo>
                        <a:lnTo>
                          <a:pt x="937" y="1284"/>
                        </a:lnTo>
                        <a:lnTo>
                          <a:pt x="922" y="1276"/>
                        </a:lnTo>
                        <a:lnTo>
                          <a:pt x="908" y="1267"/>
                        </a:lnTo>
                        <a:lnTo>
                          <a:pt x="929" y="1230"/>
                        </a:lnTo>
                        <a:lnTo>
                          <a:pt x="944" y="1193"/>
                        </a:lnTo>
                        <a:lnTo>
                          <a:pt x="953" y="1153"/>
                        </a:lnTo>
                        <a:lnTo>
                          <a:pt x="959" y="1113"/>
                        </a:lnTo>
                        <a:lnTo>
                          <a:pt x="959" y="1072"/>
                        </a:lnTo>
                        <a:lnTo>
                          <a:pt x="957" y="1031"/>
                        </a:lnTo>
                        <a:lnTo>
                          <a:pt x="952" y="989"/>
                        </a:lnTo>
                        <a:lnTo>
                          <a:pt x="948" y="947"/>
                        </a:lnTo>
                        <a:lnTo>
                          <a:pt x="944" y="924"/>
                        </a:lnTo>
                        <a:lnTo>
                          <a:pt x="941" y="901"/>
                        </a:lnTo>
                        <a:lnTo>
                          <a:pt x="937" y="878"/>
                        </a:lnTo>
                        <a:lnTo>
                          <a:pt x="935" y="856"/>
                        </a:lnTo>
                        <a:lnTo>
                          <a:pt x="931" y="833"/>
                        </a:lnTo>
                        <a:lnTo>
                          <a:pt x="927" y="811"/>
                        </a:lnTo>
                        <a:lnTo>
                          <a:pt x="920" y="788"/>
                        </a:lnTo>
                        <a:lnTo>
                          <a:pt x="912" y="768"/>
                        </a:lnTo>
                        <a:lnTo>
                          <a:pt x="905" y="755"/>
                        </a:lnTo>
                        <a:lnTo>
                          <a:pt x="900" y="744"/>
                        </a:lnTo>
                        <a:lnTo>
                          <a:pt x="894" y="734"/>
                        </a:lnTo>
                        <a:lnTo>
                          <a:pt x="889" y="723"/>
                        </a:lnTo>
                        <a:lnTo>
                          <a:pt x="883" y="712"/>
                        </a:lnTo>
                        <a:lnTo>
                          <a:pt x="876" y="702"/>
                        </a:lnTo>
                        <a:lnTo>
                          <a:pt x="869" y="692"/>
                        </a:lnTo>
                        <a:lnTo>
                          <a:pt x="862" y="682"/>
                        </a:lnTo>
                        <a:lnTo>
                          <a:pt x="863" y="690"/>
                        </a:lnTo>
                        <a:lnTo>
                          <a:pt x="868" y="697"/>
                        </a:lnTo>
                        <a:lnTo>
                          <a:pt x="884" y="729"/>
                        </a:lnTo>
                        <a:lnTo>
                          <a:pt x="897" y="765"/>
                        </a:lnTo>
                        <a:lnTo>
                          <a:pt x="906" y="800"/>
                        </a:lnTo>
                        <a:lnTo>
                          <a:pt x="914" y="839"/>
                        </a:lnTo>
                        <a:lnTo>
                          <a:pt x="919" y="876"/>
                        </a:lnTo>
                        <a:lnTo>
                          <a:pt x="925" y="914"/>
                        </a:lnTo>
                        <a:lnTo>
                          <a:pt x="931" y="951"/>
                        </a:lnTo>
                        <a:lnTo>
                          <a:pt x="938" y="988"/>
                        </a:lnTo>
                        <a:lnTo>
                          <a:pt x="938" y="1004"/>
                        </a:lnTo>
                        <a:lnTo>
                          <a:pt x="940" y="1022"/>
                        </a:lnTo>
                        <a:lnTo>
                          <a:pt x="940" y="1041"/>
                        </a:lnTo>
                        <a:lnTo>
                          <a:pt x="941" y="1059"/>
                        </a:lnTo>
                        <a:lnTo>
                          <a:pt x="938" y="1076"/>
                        </a:lnTo>
                        <a:lnTo>
                          <a:pt x="936" y="1094"/>
                        </a:lnTo>
                        <a:lnTo>
                          <a:pt x="933" y="1112"/>
                        </a:lnTo>
                        <a:lnTo>
                          <a:pt x="930" y="1131"/>
                        </a:lnTo>
                        <a:lnTo>
                          <a:pt x="926" y="1144"/>
                        </a:lnTo>
                        <a:lnTo>
                          <a:pt x="922" y="1156"/>
                        </a:lnTo>
                        <a:lnTo>
                          <a:pt x="918" y="1169"/>
                        </a:lnTo>
                        <a:lnTo>
                          <a:pt x="915" y="1183"/>
                        </a:lnTo>
                        <a:lnTo>
                          <a:pt x="909" y="1196"/>
                        </a:lnTo>
                        <a:lnTo>
                          <a:pt x="904" y="1209"/>
                        </a:lnTo>
                        <a:lnTo>
                          <a:pt x="899" y="1222"/>
                        </a:lnTo>
                        <a:lnTo>
                          <a:pt x="893" y="1235"/>
                        </a:lnTo>
                        <a:lnTo>
                          <a:pt x="887" y="1244"/>
                        </a:lnTo>
                        <a:lnTo>
                          <a:pt x="881" y="1254"/>
                        </a:lnTo>
                        <a:lnTo>
                          <a:pt x="874" y="1265"/>
                        </a:lnTo>
                        <a:lnTo>
                          <a:pt x="868" y="1276"/>
                        </a:lnTo>
                        <a:lnTo>
                          <a:pt x="860" y="1284"/>
                        </a:lnTo>
                        <a:lnTo>
                          <a:pt x="853" y="1294"/>
                        </a:lnTo>
                        <a:lnTo>
                          <a:pt x="844" y="1303"/>
                        </a:lnTo>
                        <a:lnTo>
                          <a:pt x="835" y="1313"/>
                        </a:lnTo>
                        <a:lnTo>
                          <a:pt x="818" y="1335"/>
                        </a:lnTo>
                        <a:lnTo>
                          <a:pt x="800" y="1357"/>
                        </a:lnTo>
                        <a:lnTo>
                          <a:pt x="780" y="1379"/>
                        </a:lnTo>
                        <a:lnTo>
                          <a:pt x="759" y="1400"/>
                        </a:lnTo>
                        <a:lnTo>
                          <a:pt x="737" y="1419"/>
                        </a:lnTo>
                        <a:lnTo>
                          <a:pt x="714" y="1439"/>
                        </a:lnTo>
                        <a:lnTo>
                          <a:pt x="692" y="1457"/>
                        </a:lnTo>
                        <a:lnTo>
                          <a:pt x="670" y="1475"/>
                        </a:lnTo>
                        <a:lnTo>
                          <a:pt x="663" y="1482"/>
                        </a:lnTo>
                        <a:lnTo>
                          <a:pt x="656" y="1488"/>
                        </a:lnTo>
                        <a:lnTo>
                          <a:pt x="649" y="1493"/>
                        </a:lnTo>
                        <a:lnTo>
                          <a:pt x="642" y="1500"/>
                        </a:lnTo>
                        <a:lnTo>
                          <a:pt x="634" y="1505"/>
                        </a:lnTo>
                        <a:lnTo>
                          <a:pt x="627" y="1511"/>
                        </a:lnTo>
                        <a:lnTo>
                          <a:pt x="619" y="1517"/>
                        </a:lnTo>
                        <a:lnTo>
                          <a:pt x="612" y="1523"/>
                        </a:lnTo>
                        <a:lnTo>
                          <a:pt x="595" y="1531"/>
                        </a:lnTo>
                        <a:lnTo>
                          <a:pt x="579" y="1542"/>
                        </a:lnTo>
                        <a:lnTo>
                          <a:pt x="564" y="1555"/>
                        </a:lnTo>
                        <a:lnTo>
                          <a:pt x="549" y="1567"/>
                        </a:lnTo>
                        <a:lnTo>
                          <a:pt x="533" y="1580"/>
                        </a:lnTo>
                        <a:lnTo>
                          <a:pt x="518" y="1593"/>
                        </a:lnTo>
                        <a:lnTo>
                          <a:pt x="501" y="1604"/>
                        </a:lnTo>
                        <a:lnTo>
                          <a:pt x="485" y="1614"/>
                        </a:lnTo>
                        <a:lnTo>
                          <a:pt x="476" y="1619"/>
                        </a:lnTo>
                        <a:lnTo>
                          <a:pt x="468" y="1624"/>
                        </a:lnTo>
                        <a:lnTo>
                          <a:pt x="459" y="1631"/>
                        </a:lnTo>
                        <a:lnTo>
                          <a:pt x="454" y="1639"/>
                        </a:lnTo>
                        <a:lnTo>
                          <a:pt x="445" y="1641"/>
                        </a:lnTo>
                        <a:lnTo>
                          <a:pt x="437" y="1648"/>
                        </a:lnTo>
                        <a:lnTo>
                          <a:pt x="428" y="1653"/>
                        </a:lnTo>
                        <a:lnTo>
                          <a:pt x="419" y="1660"/>
                        </a:lnTo>
                        <a:lnTo>
                          <a:pt x="412" y="1662"/>
                        </a:lnTo>
                        <a:lnTo>
                          <a:pt x="405" y="1664"/>
                        </a:lnTo>
                        <a:lnTo>
                          <a:pt x="398" y="1665"/>
                        </a:lnTo>
                        <a:lnTo>
                          <a:pt x="391" y="1667"/>
                        </a:lnTo>
                        <a:lnTo>
                          <a:pt x="384" y="1668"/>
                        </a:lnTo>
                        <a:lnTo>
                          <a:pt x="378" y="1673"/>
                        </a:lnTo>
                        <a:lnTo>
                          <a:pt x="372" y="1677"/>
                        </a:lnTo>
                        <a:lnTo>
                          <a:pt x="370" y="1684"/>
                        </a:lnTo>
                        <a:lnTo>
                          <a:pt x="374" y="1689"/>
                        </a:lnTo>
                        <a:lnTo>
                          <a:pt x="384" y="1683"/>
                        </a:lnTo>
                        <a:lnTo>
                          <a:pt x="394" y="1679"/>
                        </a:lnTo>
                        <a:lnTo>
                          <a:pt x="399" y="1676"/>
                        </a:lnTo>
                        <a:lnTo>
                          <a:pt x="404" y="1675"/>
                        </a:lnTo>
                        <a:lnTo>
                          <a:pt x="411" y="1675"/>
                        </a:lnTo>
                        <a:lnTo>
                          <a:pt x="417" y="1675"/>
                        </a:lnTo>
                        <a:lnTo>
                          <a:pt x="418" y="1677"/>
                        </a:lnTo>
                        <a:lnTo>
                          <a:pt x="419" y="1680"/>
                        </a:lnTo>
                        <a:lnTo>
                          <a:pt x="430" y="1676"/>
                        </a:lnTo>
                        <a:lnTo>
                          <a:pt x="442" y="1674"/>
                        </a:lnTo>
                        <a:lnTo>
                          <a:pt x="455" y="1674"/>
                        </a:lnTo>
                        <a:lnTo>
                          <a:pt x="468" y="1674"/>
                        </a:lnTo>
                        <a:lnTo>
                          <a:pt x="479" y="1673"/>
                        </a:lnTo>
                        <a:lnTo>
                          <a:pt x="492" y="1673"/>
                        </a:lnTo>
                        <a:lnTo>
                          <a:pt x="505" y="1670"/>
                        </a:lnTo>
                        <a:lnTo>
                          <a:pt x="518" y="1667"/>
                        </a:lnTo>
                        <a:lnTo>
                          <a:pt x="547" y="1676"/>
                        </a:lnTo>
                        <a:lnTo>
                          <a:pt x="577" y="1687"/>
                        </a:lnTo>
                        <a:lnTo>
                          <a:pt x="606" y="1698"/>
                        </a:lnTo>
                        <a:lnTo>
                          <a:pt x="635" y="1713"/>
                        </a:lnTo>
                        <a:lnTo>
                          <a:pt x="661" y="1731"/>
                        </a:lnTo>
                        <a:lnTo>
                          <a:pt x="686" y="1751"/>
                        </a:lnTo>
                        <a:lnTo>
                          <a:pt x="709" y="1773"/>
                        </a:lnTo>
                        <a:lnTo>
                          <a:pt x="730" y="1802"/>
                        </a:lnTo>
                        <a:lnTo>
                          <a:pt x="737" y="1813"/>
                        </a:lnTo>
                        <a:lnTo>
                          <a:pt x="741" y="1826"/>
                        </a:lnTo>
                        <a:lnTo>
                          <a:pt x="744" y="1839"/>
                        </a:lnTo>
                        <a:lnTo>
                          <a:pt x="746" y="1853"/>
                        </a:lnTo>
                        <a:lnTo>
                          <a:pt x="745" y="1867"/>
                        </a:lnTo>
                        <a:lnTo>
                          <a:pt x="743" y="1881"/>
                        </a:lnTo>
                        <a:lnTo>
                          <a:pt x="740" y="1895"/>
                        </a:lnTo>
                        <a:lnTo>
                          <a:pt x="738" y="1909"/>
                        </a:lnTo>
                        <a:lnTo>
                          <a:pt x="730" y="1921"/>
                        </a:lnTo>
                        <a:lnTo>
                          <a:pt x="722" y="1932"/>
                        </a:lnTo>
                        <a:lnTo>
                          <a:pt x="711" y="1941"/>
                        </a:lnTo>
                        <a:lnTo>
                          <a:pt x="700" y="1949"/>
                        </a:lnTo>
                        <a:lnTo>
                          <a:pt x="687" y="1955"/>
                        </a:lnTo>
                        <a:lnTo>
                          <a:pt x="675" y="1960"/>
                        </a:lnTo>
                        <a:lnTo>
                          <a:pt x="661" y="1963"/>
                        </a:lnTo>
                        <a:lnTo>
                          <a:pt x="648" y="1967"/>
                        </a:lnTo>
                        <a:lnTo>
                          <a:pt x="630" y="1967"/>
                        </a:lnTo>
                        <a:lnTo>
                          <a:pt x="633" y="1955"/>
                        </a:lnTo>
                        <a:lnTo>
                          <a:pt x="637" y="1944"/>
                        </a:lnTo>
                        <a:lnTo>
                          <a:pt x="638" y="1932"/>
                        </a:lnTo>
                        <a:lnTo>
                          <a:pt x="639" y="1922"/>
                        </a:lnTo>
                        <a:lnTo>
                          <a:pt x="638" y="1910"/>
                        </a:lnTo>
                        <a:lnTo>
                          <a:pt x="637" y="1898"/>
                        </a:lnTo>
                        <a:lnTo>
                          <a:pt x="634" y="1886"/>
                        </a:lnTo>
                        <a:lnTo>
                          <a:pt x="632" y="1874"/>
                        </a:lnTo>
                        <a:lnTo>
                          <a:pt x="625" y="1861"/>
                        </a:lnTo>
                        <a:lnTo>
                          <a:pt x="620" y="1850"/>
                        </a:lnTo>
                        <a:lnTo>
                          <a:pt x="612" y="1837"/>
                        </a:lnTo>
                        <a:lnTo>
                          <a:pt x="606" y="1825"/>
                        </a:lnTo>
                        <a:lnTo>
                          <a:pt x="596" y="1812"/>
                        </a:lnTo>
                        <a:lnTo>
                          <a:pt x="588" y="1800"/>
                        </a:lnTo>
                        <a:lnTo>
                          <a:pt x="578" y="1790"/>
                        </a:lnTo>
                        <a:lnTo>
                          <a:pt x="568" y="1780"/>
                        </a:lnTo>
                        <a:lnTo>
                          <a:pt x="562" y="1775"/>
                        </a:lnTo>
                        <a:lnTo>
                          <a:pt x="557" y="1773"/>
                        </a:lnTo>
                        <a:lnTo>
                          <a:pt x="553" y="1780"/>
                        </a:lnTo>
                        <a:lnTo>
                          <a:pt x="557" y="1787"/>
                        </a:lnTo>
                        <a:lnTo>
                          <a:pt x="573" y="1805"/>
                        </a:lnTo>
                        <a:lnTo>
                          <a:pt x="589" y="1824"/>
                        </a:lnTo>
                        <a:lnTo>
                          <a:pt x="602" y="1844"/>
                        </a:lnTo>
                        <a:lnTo>
                          <a:pt x="612" y="1867"/>
                        </a:lnTo>
                        <a:lnTo>
                          <a:pt x="619" y="1888"/>
                        </a:lnTo>
                        <a:lnTo>
                          <a:pt x="622" y="1911"/>
                        </a:lnTo>
                        <a:lnTo>
                          <a:pt x="621" y="1934"/>
                        </a:lnTo>
                        <a:lnTo>
                          <a:pt x="617" y="1959"/>
                        </a:lnTo>
                        <a:lnTo>
                          <a:pt x="605" y="1963"/>
                        </a:lnTo>
                        <a:lnTo>
                          <a:pt x="593" y="1968"/>
                        </a:lnTo>
                        <a:lnTo>
                          <a:pt x="581" y="1972"/>
                        </a:lnTo>
                        <a:lnTo>
                          <a:pt x="571" y="1976"/>
                        </a:lnTo>
                        <a:lnTo>
                          <a:pt x="558" y="1978"/>
                        </a:lnTo>
                        <a:lnTo>
                          <a:pt x="546" y="1982"/>
                        </a:lnTo>
                        <a:lnTo>
                          <a:pt x="534" y="1984"/>
                        </a:lnTo>
                        <a:lnTo>
                          <a:pt x="522" y="1987"/>
                        </a:lnTo>
                        <a:lnTo>
                          <a:pt x="515" y="1983"/>
                        </a:lnTo>
                        <a:lnTo>
                          <a:pt x="508" y="1982"/>
                        </a:lnTo>
                        <a:lnTo>
                          <a:pt x="501" y="1982"/>
                        </a:lnTo>
                        <a:lnTo>
                          <a:pt x="494" y="1983"/>
                        </a:lnTo>
                        <a:lnTo>
                          <a:pt x="487" y="1983"/>
                        </a:lnTo>
                        <a:lnTo>
                          <a:pt x="481" y="1983"/>
                        </a:lnTo>
                        <a:lnTo>
                          <a:pt x="474" y="1982"/>
                        </a:lnTo>
                        <a:lnTo>
                          <a:pt x="468" y="1982"/>
                        </a:lnTo>
                        <a:lnTo>
                          <a:pt x="461" y="1983"/>
                        </a:lnTo>
                        <a:lnTo>
                          <a:pt x="468" y="1969"/>
                        </a:lnTo>
                        <a:lnTo>
                          <a:pt x="473" y="1955"/>
                        </a:lnTo>
                        <a:lnTo>
                          <a:pt x="474" y="1939"/>
                        </a:lnTo>
                        <a:lnTo>
                          <a:pt x="475" y="1924"/>
                        </a:lnTo>
                        <a:lnTo>
                          <a:pt x="473" y="1907"/>
                        </a:lnTo>
                        <a:lnTo>
                          <a:pt x="470" y="1890"/>
                        </a:lnTo>
                        <a:lnTo>
                          <a:pt x="465" y="1874"/>
                        </a:lnTo>
                        <a:lnTo>
                          <a:pt x="462" y="1861"/>
                        </a:lnTo>
                        <a:lnTo>
                          <a:pt x="455" y="1854"/>
                        </a:lnTo>
                        <a:lnTo>
                          <a:pt x="450" y="1848"/>
                        </a:lnTo>
                        <a:lnTo>
                          <a:pt x="445" y="1841"/>
                        </a:lnTo>
                        <a:lnTo>
                          <a:pt x="442" y="1835"/>
                        </a:lnTo>
                        <a:lnTo>
                          <a:pt x="437" y="1827"/>
                        </a:lnTo>
                        <a:lnTo>
                          <a:pt x="432" y="1822"/>
                        </a:lnTo>
                        <a:lnTo>
                          <a:pt x="425" y="1817"/>
                        </a:lnTo>
                        <a:lnTo>
                          <a:pt x="418" y="1815"/>
                        </a:lnTo>
                        <a:lnTo>
                          <a:pt x="414" y="1822"/>
                        </a:lnTo>
                        <a:lnTo>
                          <a:pt x="425" y="1835"/>
                        </a:lnTo>
                        <a:lnTo>
                          <a:pt x="435" y="1851"/>
                        </a:lnTo>
                        <a:lnTo>
                          <a:pt x="444" y="1866"/>
                        </a:lnTo>
                        <a:lnTo>
                          <a:pt x="452" y="1883"/>
                        </a:lnTo>
                        <a:lnTo>
                          <a:pt x="457" y="1899"/>
                        </a:lnTo>
                        <a:lnTo>
                          <a:pt x="460" y="1917"/>
                        </a:lnTo>
                        <a:lnTo>
                          <a:pt x="461" y="1936"/>
                        </a:lnTo>
                        <a:lnTo>
                          <a:pt x="461" y="1955"/>
                        </a:lnTo>
                        <a:lnTo>
                          <a:pt x="456" y="1962"/>
                        </a:lnTo>
                        <a:lnTo>
                          <a:pt x="450" y="1971"/>
                        </a:lnTo>
                        <a:lnTo>
                          <a:pt x="444" y="1978"/>
                        </a:lnTo>
                        <a:lnTo>
                          <a:pt x="438" y="1986"/>
                        </a:lnTo>
                        <a:lnTo>
                          <a:pt x="429" y="1991"/>
                        </a:lnTo>
                        <a:lnTo>
                          <a:pt x="422" y="1996"/>
                        </a:lnTo>
                        <a:lnTo>
                          <a:pt x="413" y="1999"/>
                        </a:lnTo>
                        <a:lnTo>
                          <a:pt x="404" y="2003"/>
                        </a:lnTo>
                        <a:lnTo>
                          <a:pt x="379" y="2006"/>
                        </a:lnTo>
                        <a:lnTo>
                          <a:pt x="353" y="2009"/>
                        </a:lnTo>
                        <a:lnTo>
                          <a:pt x="328" y="2007"/>
                        </a:lnTo>
                        <a:lnTo>
                          <a:pt x="305" y="2005"/>
                        </a:lnTo>
                        <a:lnTo>
                          <a:pt x="279" y="2001"/>
                        </a:lnTo>
                        <a:lnTo>
                          <a:pt x="255" y="1996"/>
                        </a:lnTo>
                        <a:lnTo>
                          <a:pt x="230" y="1990"/>
                        </a:lnTo>
                        <a:lnTo>
                          <a:pt x="206" y="1987"/>
                        </a:lnTo>
                        <a:lnTo>
                          <a:pt x="189" y="1983"/>
                        </a:lnTo>
                        <a:lnTo>
                          <a:pt x="174" y="1977"/>
                        </a:lnTo>
                        <a:lnTo>
                          <a:pt x="160" y="1969"/>
                        </a:lnTo>
                        <a:lnTo>
                          <a:pt x="146" y="1961"/>
                        </a:lnTo>
                        <a:lnTo>
                          <a:pt x="131" y="1953"/>
                        </a:lnTo>
                        <a:lnTo>
                          <a:pt x="117" y="1946"/>
                        </a:lnTo>
                        <a:lnTo>
                          <a:pt x="101" y="1941"/>
                        </a:lnTo>
                        <a:lnTo>
                          <a:pt x="86" y="1940"/>
                        </a:lnTo>
                        <a:lnTo>
                          <a:pt x="75" y="1928"/>
                        </a:lnTo>
                        <a:lnTo>
                          <a:pt x="64" y="1918"/>
                        </a:lnTo>
                        <a:lnTo>
                          <a:pt x="54" y="1908"/>
                        </a:lnTo>
                        <a:lnTo>
                          <a:pt x="44" y="1897"/>
                        </a:lnTo>
                        <a:lnTo>
                          <a:pt x="33" y="1885"/>
                        </a:lnTo>
                        <a:lnTo>
                          <a:pt x="26" y="1873"/>
                        </a:lnTo>
                        <a:lnTo>
                          <a:pt x="18" y="1860"/>
                        </a:lnTo>
                        <a:lnTo>
                          <a:pt x="14" y="1848"/>
                        </a:lnTo>
                        <a:lnTo>
                          <a:pt x="8" y="1837"/>
                        </a:lnTo>
                        <a:lnTo>
                          <a:pt x="4" y="1826"/>
                        </a:lnTo>
                        <a:lnTo>
                          <a:pt x="1" y="1814"/>
                        </a:lnTo>
                        <a:lnTo>
                          <a:pt x="1" y="1804"/>
                        </a:lnTo>
                        <a:lnTo>
                          <a:pt x="0" y="1792"/>
                        </a:lnTo>
                        <a:lnTo>
                          <a:pt x="2" y="1780"/>
                        </a:lnTo>
                        <a:lnTo>
                          <a:pt x="3" y="1769"/>
                        </a:lnTo>
                        <a:lnTo>
                          <a:pt x="6" y="1760"/>
                        </a:lnTo>
                        <a:lnTo>
                          <a:pt x="9" y="1738"/>
                        </a:lnTo>
                        <a:lnTo>
                          <a:pt x="13" y="1718"/>
                        </a:lnTo>
                        <a:lnTo>
                          <a:pt x="19" y="1697"/>
                        </a:lnTo>
                        <a:lnTo>
                          <a:pt x="26" y="1677"/>
                        </a:lnTo>
                        <a:lnTo>
                          <a:pt x="32" y="1657"/>
                        </a:lnTo>
                        <a:lnTo>
                          <a:pt x="40" y="1636"/>
                        </a:lnTo>
                        <a:lnTo>
                          <a:pt x="46" y="1617"/>
                        </a:lnTo>
                        <a:lnTo>
                          <a:pt x="53" y="15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48" name="Freeform 46"/>
                  <p:cNvSpPr>
                    <a:spLocks/>
                  </p:cNvSpPr>
                  <p:nvPr/>
                </p:nvSpPr>
                <p:spPr bwMode="auto">
                  <a:xfrm>
                    <a:off x="5026" y="2328"/>
                    <a:ext cx="26" cy="47"/>
                  </a:xfrm>
                  <a:custGeom>
                    <a:avLst/>
                    <a:gdLst>
                      <a:gd name="T0" fmla="*/ 0 w 132"/>
                      <a:gd name="T1" fmla="*/ 0 h 234"/>
                      <a:gd name="T2" fmla="*/ 0 w 132"/>
                      <a:gd name="T3" fmla="*/ 0 h 234"/>
                      <a:gd name="T4" fmla="*/ 0 w 132"/>
                      <a:gd name="T5" fmla="*/ 0 h 234"/>
                      <a:gd name="T6" fmla="*/ 0 w 132"/>
                      <a:gd name="T7" fmla="*/ 0 h 234"/>
                      <a:gd name="T8" fmla="*/ 0 w 132"/>
                      <a:gd name="T9" fmla="*/ 0 h 234"/>
                      <a:gd name="T10" fmla="*/ 0 w 132"/>
                      <a:gd name="T11" fmla="*/ 0 h 234"/>
                      <a:gd name="T12" fmla="*/ 0 w 132"/>
                      <a:gd name="T13" fmla="*/ 0 h 234"/>
                      <a:gd name="T14" fmla="*/ 0 w 132"/>
                      <a:gd name="T15" fmla="*/ 0 h 234"/>
                      <a:gd name="T16" fmla="*/ 0 w 132"/>
                      <a:gd name="T17" fmla="*/ 0 h 234"/>
                      <a:gd name="T18" fmla="*/ 0 w 132"/>
                      <a:gd name="T19" fmla="*/ 0 h 234"/>
                      <a:gd name="T20" fmla="*/ 0 w 132"/>
                      <a:gd name="T21" fmla="*/ 0 h 234"/>
                      <a:gd name="T22" fmla="*/ 0 w 132"/>
                      <a:gd name="T23" fmla="*/ 0 h 234"/>
                      <a:gd name="T24" fmla="*/ 0 w 132"/>
                      <a:gd name="T25" fmla="*/ 0 h 234"/>
                      <a:gd name="T26" fmla="*/ 0 w 132"/>
                      <a:gd name="T27" fmla="*/ 0 h 234"/>
                      <a:gd name="T28" fmla="*/ 0 w 132"/>
                      <a:gd name="T29" fmla="*/ 0 h 234"/>
                      <a:gd name="T30" fmla="*/ 0 w 132"/>
                      <a:gd name="T31" fmla="*/ 0 h 234"/>
                      <a:gd name="T32" fmla="*/ 0 w 132"/>
                      <a:gd name="T33" fmla="*/ 0 h 234"/>
                      <a:gd name="T34" fmla="*/ 0 w 132"/>
                      <a:gd name="T35" fmla="*/ 0 h 234"/>
                      <a:gd name="T36" fmla="*/ 0 w 132"/>
                      <a:gd name="T37" fmla="*/ 0 h 234"/>
                      <a:gd name="T38" fmla="*/ 0 w 132"/>
                      <a:gd name="T39" fmla="*/ 0 h 234"/>
                      <a:gd name="T40" fmla="*/ 0 w 132"/>
                      <a:gd name="T41" fmla="*/ 0 h 234"/>
                      <a:gd name="T42" fmla="*/ 0 w 132"/>
                      <a:gd name="T43" fmla="*/ 0 h 234"/>
                      <a:gd name="T44" fmla="*/ 0 w 132"/>
                      <a:gd name="T45" fmla="*/ 0 h 234"/>
                      <a:gd name="T46" fmla="*/ 0 w 132"/>
                      <a:gd name="T47" fmla="*/ 0 h 234"/>
                      <a:gd name="T48" fmla="*/ 0 w 132"/>
                      <a:gd name="T49" fmla="*/ 0 h 234"/>
                      <a:gd name="T50" fmla="*/ 0 w 132"/>
                      <a:gd name="T51" fmla="*/ 0 h 234"/>
                      <a:gd name="T52" fmla="*/ 0 w 132"/>
                      <a:gd name="T53" fmla="*/ 0 h 234"/>
                      <a:gd name="T54" fmla="*/ 0 w 132"/>
                      <a:gd name="T55" fmla="*/ 0 h 234"/>
                      <a:gd name="T56" fmla="*/ 0 w 132"/>
                      <a:gd name="T57" fmla="*/ 0 h 234"/>
                      <a:gd name="T58" fmla="*/ 0 w 132"/>
                      <a:gd name="T59" fmla="*/ 0 h 234"/>
                      <a:gd name="T60" fmla="*/ 0 w 132"/>
                      <a:gd name="T61" fmla="*/ 0 h 234"/>
                      <a:gd name="T62" fmla="*/ 0 w 132"/>
                      <a:gd name="T63" fmla="*/ 0 h 234"/>
                      <a:gd name="T64" fmla="*/ 0 w 132"/>
                      <a:gd name="T65" fmla="*/ 0 h 234"/>
                      <a:gd name="T66" fmla="*/ 0 w 132"/>
                      <a:gd name="T67" fmla="*/ 0 h 234"/>
                      <a:gd name="T68" fmla="*/ 0 w 132"/>
                      <a:gd name="T69" fmla="*/ 0 h 234"/>
                      <a:gd name="T70" fmla="*/ 0 w 132"/>
                      <a:gd name="T71" fmla="*/ 0 h 234"/>
                      <a:gd name="T72" fmla="*/ 0 w 132"/>
                      <a:gd name="T73" fmla="*/ 0 h 234"/>
                      <a:gd name="T74" fmla="*/ 0 w 132"/>
                      <a:gd name="T75" fmla="*/ 0 h 234"/>
                      <a:gd name="T76" fmla="*/ 0 w 132"/>
                      <a:gd name="T77" fmla="*/ 0 h 234"/>
                      <a:gd name="T78" fmla="*/ 0 w 132"/>
                      <a:gd name="T79" fmla="*/ 0 h 234"/>
                      <a:gd name="T80" fmla="*/ 0 w 132"/>
                      <a:gd name="T81" fmla="*/ 0 h 23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32"/>
                      <a:gd name="T124" fmla="*/ 0 h 234"/>
                      <a:gd name="T125" fmla="*/ 132 w 132"/>
                      <a:gd name="T126" fmla="*/ 234 h 23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32" h="234">
                        <a:moveTo>
                          <a:pt x="80" y="18"/>
                        </a:moveTo>
                        <a:lnTo>
                          <a:pt x="84" y="12"/>
                        </a:lnTo>
                        <a:lnTo>
                          <a:pt x="90" y="8"/>
                        </a:lnTo>
                        <a:lnTo>
                          <a:pt x="95" y="5"/>
                        </a:lnTo>
                        <a:lnTo>
                          <a:pt x="103" y="3"/>
                        </a:lnTo>
                        <a:lnTo>
                          <a:pt x="109" y="1"/>
                        </a:lnTo>
                        <a:lnTo>
                          <a:pt x="117" y="1"/>
                        </a:lnTo>
                        <a:lnTo>
                          <a:pt x="123" y="0"/>
                        </a:lnTo>
                        <a:lnTo>
                          <a:pt x="132" y="0"/>
                        </a:lnTo>
                        <a:lnTo>
                          <a:pt x="117" y="27"/>
                        </a:lnTo>
                        <a:lnTo>
                          <a:pt x="105" y="56"/>
                        </a:lnTo>
                        <a:lnTo>
                          <a:pt x="93" y="85"/>
                        </a:lnTo>
                        <a:lnTo>
                          <a:pt x="85" y="115"/>
                        </a:lnTo>
                        <a:lnTo>
                          <a:pt x="75" y="144"/>
                        </a:lnTo>
                        <a:lnTo>
                          <a:pt x="68" y="174"/>
                        </a:lnTo>
                        <a:lnTo>
                          <a:pt x="60" y="204"/>
                        </a:lnTo>
                        <a:lnTo>
                          <a:pt x="54" y="234"/>
                        </a:lnTo>
                        <a:lnTo>
                          <a:pt x="41" y="230"/>
                        </a:lnTo>
                        <a:lnTo>
                          <a:pt x="31" y="223"/>
                        </a:lnTo>
                        <a:lnTo>
                          <a:pt x="23" y="215"/>
                        </a:lnTo>
                        <a:lnTo>
                          <a:pt x="17" y="205"/>
                        </a:lnTo>
                        <a:lnTo>
                          <a:pt x="11" y="193"/>
                        </a:lnTo>
                        <a:lnTo>
                          <a:pt x="8" y="183"/>
                        </a:lnTo>
                        <a:lnTo>
                          <a:pt x="4" y="170"/>
                        </a:lnTo>
                        <a:lnTo>
                          <a:pt x="1" y="160"/>
                        </a:lnTo>
                        <a:lnTo>
                          <a:pt x="0" y="145"/>
                        </a:lnTo>
                        <a:lnTo>
                          <a:pt x="1" y="131"/>
                        </a:lnTo>
                        <a:lnTo>
                          <a:pt x="2" y="117"/>
                        </a:lnTo>
                        <a:lnTo>
                          <a:pt x="6" y="104"/>
                        </a:lnTo>
                        <a:lnTo>
                          <a:pt x="10" y="91"/>
                        </a:lnTo>
                        <a:lnTo>
                          <a:pt x="15" y="79"/>
                        </a:lnTo>
                        <a:lnTo>
                          <a:pt x="20" y="67"/>
                        </a:lnTo>
                        <a:lnTo>
                          <a:pt x="29" y="56"/>
                        </a:lnTo>
                        <a:lnTo>
                          <a:pt x="33" y="50"/>
                        </a:lnTo>
                        <a:lnTo>
                          <a:pt x="39" y="44"/>
                        </a:lnTo>
                        <a:lnTo>
                          <a:pt x="45" y="39"/>
                        </a:lnTo>
                        <a:lnTo>
                          <a:pt x="53" y="35"/>
                        </a:lnTo>
                        <a:lnTo>
                          <a:pt x="59" y="30"/>
                        </a:lnTo>
                        <a:lnTo>
                          <a:pt x="65" y="26"/>
                        </a:lnTo>
                        <a:lnTo>
                          <a:pt x="73" y="22"/>
                        </a:lnTo>
                        <a:lnTo>
                          <a:pt x="8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49" name="Freeform 47"/>
                  <p:cNvSpPr>
                    <a:spLocks/>
                  </p:cNvSpPr>
                  <p:nvPr/>
                </p:nvSpPr>
                <p:spPr bwMode="auto">
                  <a:xfrm>
                    <a:off x="5098" y="2272"/>
                    <a:ext cx="105" cy="81"/>
                  </a:xfrm>
                  <a:custGeom>
                    <a:avLst/>
                    <a:gdLst>
                      <a:gd name="T0" fmla="*/ 0 w 528"/>
                      <a:gd name="T1" fmla="*/ 0 h 405"/>
                      <a:gd name="T2" fmla="*/ 0 w 528"/>
                      <a:gd name="T3" fmla="*/ 0 h 405"/>
                      <a:gd name="T4" fmla="*/ 0 w 528"/>
                      <a:gd name="T5" fmla="*/ 0 h 405"/>
                      <a:gd name="T6" fmla="*/ 0 w 528"/>
                      <a:gd name="T7" fmla="*/ 0 h 405"/>
                      <a:gd name="T8" fmla="*/ 0 w 528"/>
                      <a:gd name="T9" fmla="*/ 0 h 405"/>
                      <a:gd name="T10" fmla="*/ 0 w 528"/>
                      <a:gd name="T11" fmla="*/ 0 h 405"/>
                      <a:gd name="T12" fmla="*/ 0 w 528"/>
                      <a:gd name="T13" fmla="*/ 0 h 405"/>
                      <a:gd name="T14" fmla="*/ 0 w 528"/>
                      <a:gd name="T15" fmla="*/ 0 h 405"/>
                      <a:gd name="T16" fmla="*/ 0 w 528"/>
                      <a:gd name="T17" fmla="*/ 0 h 405"/>
                      <a:gd name="T18" fmla="*/ 0 w 528"/>
                      <a:gd name="T19" fmla="*/ 0 h 405"/>
                      <a:gd name="T20" fmla="*/ 0 w 528"/>
                      <a:gd name="T21" fmla="*/ 0 h 405"/>
                      <a:gd name="T22" fmla="*/ 0 w 528"/>
                      <a:gd name="T23" fmla="*/ 0 h 405"/>
                      <a:gd name="T24" fmla="*/ 0 w 528"/>
                      <a:gd name="T25" fmla="*/ 0 h 405"/>
                      <a:gd name="T26" fmla="*/ 0 w 528"/>
                      <a:gd name="T27" fmla="*/ 0 h 405"/>
                      <a:gd name="T28" fmla="*/ 0 w 528"/>
                      <a:gd name="T29" fmla="*/ 0 h 405"/>
                      <a:gd name="T30" fmla="*/ 0 w 528"/>
                      <a:gd name="T31" fmla="*/ 0 h 405"/>
                      <a:gd name="T32" fmla="*/ 0 w 528"/>
                      <a:gd name="T33" fmla="*/ 0 h 405"/>
                      <a:gd name="T34" fmla="*/ 0 w 528"/>
                      <a:gd name="T35" fmla="*/ 0 h 405"/>
                      <a:gd name="T36" fmla="*/ 0 w 528"/>
                      <a:gd name="T37" fmla="*/ 0 h 405"/>
                      <a:gd name="T38" fmla="*/ 0 w 528"/>
                      <a:gd name="T39" fmla="*/ 0 h 405"/>
                      <a:gd name="T40" fmla="*/ 0 w 528"/>
                      <a:gd name="T41" fmla="*/ 0 h 405"/>
                      <a:gd name="T42" fmla="*/ 0 w 528"/>
                      <a:gd name="T43" fmla="*/ 0 h 405"/>
                      <a:gd name="T44" fmla="*/ 0 w 528"/>
                      <a:gd name="T45" fmla="*/ 0 h 405"/>
                      <a:gd name="T46" fmla="*/ 0 w 528"/>
                      <a:gd name="T47" fmla="*/ 0 h 405"/>
                      <a:gd name="T48" fmla="*/ 0 w 528"/>
                      <a:gd name="T49" fmla="*/ 0 h 405"/>
                      <a:gd name="T50" fmla="*/ 0 w 528"/>
                      <a:gd name="T51" fmla="*/ 0 h 405"/>
                      <a:gd name="T52" fmla="*/ 0 w 528"/>
                      <a:gd name="T53" fmla="*/ 0 h 405"/>
                      <a:gd name="T54" fmla="*/ 0 w 528"/>
                      <a:gd name="T55" fmla="*/ 0 h 405"/>
                      <a:gd name="T56" fmla="*/ 0 w 528"/>
                      <a:gd name="T57" fmla="*/ 0 h 405"/>
                      <a:gd name="T58" fmla="*/ 0 w 528"/>
                      <a:gd name="T59" fmla="*/ 0 h 405"/>
                      <a:gd name="T60" fmla="*/ 0 w 528"/>
                      <a:gd name="T61" fmla="*/ 0 h 405"/>
                      <a:gd name="T62" fmla="*/ 0 w 528"/>
                      <a:gd name="T63" fmla="*/ 0 h 405"/>
                      <a:gd name="T64" fmla="*/ 0 w 528"/>
                      <a:gd name="T65" fmla="*/ 0 h 405"/>
                      <a:gd name="T66" fmla="*/ 0 w 528"/>
                      <a:gd name="T67" fmla="*/ 0 h 405"/>
                      <a:gd name="T68" fmla="*/ 0 w 528"/>
                      <a:gd name="T69" fmla="*/ 0 h 405"/>
                      <a:gd name="T70" fmla="*/ 0 w 528"/>
                      <a:gd name="T71" fmla="*/ 0 h 405"/>
                      <a:gd name="T72" fmla="*/ 0 w 528"/>
                      <a:gd name="T73" fmla="*/ 0 h 405"/>
                      <a:gd name="T74" fmla="*/ 0 w 528"/>
                      <a:gd name="T75" fmla="*/ 0 h 405"/>
                      <a:gd name="T76" fmla="*/ 0 w 528"/>
                      <a:gd name="T77" fmla="*/ 0 h 405"/>
                      <a:gd name="T78" fmla="*/ 0 w 528"/>
                      <a:gd name="T79" fmla="*/ 0 h 405"/>
                      <a:gd name="T80" fmla="*/ 0 w 528"/>
                      <a:gd name="T81" fmla="*/ 0 h 405"/>
                      <a:gd name="T82" fmla="*/ 0 w 528"/>
                      <a:gd name="T83" fmla="*/ 0 h 405"/>
                      <a:gd name="T84" fmla="*/ 0 w 528"/>
                      <a:gd name="T85" fmla="*/ 0 h 405"/>
                      <a:gd name="T86" fmla="*/ 0 w 528"/>
                      <a:gd name="T87" fmla="*/ 0 h 405"/>
                      <a:gd name="T88" fmla="*/ 0 w 528"/>
                      <a:gd name="T89" fmla="*/ 0 h 405"/>
                      <a:gd name="T90" fmla="*/ 0 w 528"/>
                      <a:gd name="T91" fmla="*/ 0 h 405"/>
                      <a:gd name="T92" fmla="*/ 0 w 528"/>
                      <a:gd name="T93" fmla="*/ 0 h 405"/>
                      <a:gd name="T94" fmla="*/ 0 w 528"/>
                      <a:gd name="T95" fmla="*/ 0 h 405"/>
                      <a:gd name="T96" fmla="*/ 0 w 528"/>
                      <a:gd name="T97" fmla="*/ 0 h 405"/>
                      <a:gd name="T98" fmla="*/ 0 w 528"/>
                      <a:gd name="T99" fmla="*/ 0 h 40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528"/>
                      <a:gd name="T151" fmla="*/ 0 h 405"/>
                      <a:gd name="T152" fmla="*/ 528 w 528"/>
                      <a:gd name="T153" fmla="*/ 405 h 40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528" h="405">
                        <a:moveTo>
                          <a:pt x="200" y="74"/>
                        </a:moveTo>
                        <a:lnTo>
                          <a:pt x="236" y="32"/>
                        </a:lnTo>
                        <a:lnTo>
                          <a:pt x="246" y="28"/>
                        </a:lnTo>
                        <a:lnTo>
                          <a:pt x="259" y="26"/>
                        </a:lnTo>
                        <a:lnTo>
                          <a:pt x="272" y="25"/>
                        </a:lnTo>
                        <a:lnTo>
                          <a:pt x="285" y="26"/>
                        </a:lnTo>
                        <a:lnTo>
                          <a:pt x="296" y="27"/>
                        </a:lnTo>
                        <a:lnTo>
                          <a:pt x="308" y="31"/>
                        </a:lnTo>
                        <a:lnTo>
                          <a:pt x="319" y="37"/>
                        </a:lnTo>
                        <a:lnTo>
                          <a:pt x="330" y="45"/>
                        </a:lnTo>
                        <a:lnTo>
                          <a:pt x="335" y="45"/>
                        </a:lnTo>
                        <a:lnTo>
                          <a:pt x="326" y="49"/>
                        </a:lnTo>
                        <a:lnTo>
                          <a:pt x="321" y="56"/>
                        </a:lnTo>
                        <a:lnTo>
                          <a:pt x="318" y="65"/>
                        </a:lnTo>
                        <a:lnTo>
                          <a:pt x="321" y="74"/>
                        </a:lnTo>
                        <a:lnTo>
                          <a:pt x="324" y="76"/>
                        </a:lnTo>
                        <a:lnTo>
                          <a:pt x="330" y="74"/>
                        </a:lnTo>
                        <a:lnTo>
                          <a:pt x="335" y="63"/>
                        </a:lnTo>
                        <a:lnTo>
                          <a:pt x="344" y="56"/>
                        </a:lnTo>
                        <a:lnTo>
                          <a:pt x="352" y="49"/>
                        </a:lnTo>
                        <a:lnTo>
                          <a:pt x="362" y="45"/>
                        </a:lnTo>
                        <a:lnTo>
                          <a:pt x="361" y="40"/>
                        </a:lnTo>
                        <a:lnTo>
                          <a:pt x="370" y="31"/>
                        </a:lnTo>
                        <a:lnTo>
                          <a:pt x="381" y="25"/>
                        </a:lnTo>
                        <a:lnTo>
                          <a:pt x="391" y="17"/>
                        </a:lnTo>
                        <a:lnTo>
                          <a:pt x="403" y="11"/>
                        </a:lnTo>
                        <a:lnTo>
                          <a:pt x="413" y="4"/>
                        </a:lnTo>
                        <a:lnTo>
                          <a:pt x="425" y="2"/>
                        </a:lnTo>
                        <a:lnTo>
                          <a:pt x="437" y="0"/>
                        </a:lnTo>
                        <a:lnTo>
                          <a:pt x="451" y="1"/>
                        </a:lnTo>
                        <a:lnTo>
                          <a:pt x="453" y="11"/>
                        </a:lnTo>
                        <a:lnTo>
                          <a:pt x="452" y="22"/>
                        </a:lnTo>
                        <a:lnTo>
                          <a:pt x="450" y="27"/>
                        </a:lnTo>
                        <a:lnTo>
                          <a:pt x="449" y="32"/>
                        </a:lnTo>
                        <a:lnTo>
                          <a:pt x="448" y="39"/>
                        </a:lnTo>
                        <a:lnTo>
                          <a:pt x="449" y="45"/>
                        </a:lnTo>
                        <a:lnTo>
                          <a:pt x="448" y="61"/>
                        </a:lnTo>
                        <a:lnTo>
                          <a:pt x="454" y="77"/>
                        </a:lnTo>
                        <a:lnTo>
                          <a:pt x="463" y="90"/>
                        </a:lnTo>
                        <a:lnTo>
                          <a:pt x="475" y="104"/>
                        </a:lnTo>
                        <a:lnTo>
                          <a:pt x="488" y="116"/>
                        </a:lnTo>
                        <a:lnTo>
                          <a:pt x="502" y="129"/>
                        </a:lnTo>
                        <a:lnTo>
                          <a:pt x="515" y="143"/>
                        </a:lnTo>
                        <a:lnTo>
                          <a:pt x="528" y="158"/>
                        </a:lnTo>
                        <a:lnTo>
                          <a:pt x="527" y="165"/>
                        </a:lnTo>
                        <a:lnTo>
                          <a:pt x="525" y="173"/>
                        </a:lnTo>
                        <a:lnTo>
                          <a:pt x="521" y="179"/>
                        </a:lnTo>
                        <a:lnTo>
                          <a:pt x="517" y="187"/>
                        </a:lnTo>
                        <a:lnTo>
                          <a:pt x="512" y="193"/>
                        </a:lnTo>
                        <a:lnTo>
                          <a:pt x="507" y="200"/>
                        </a:lnTo>
                        <a:lnTo>
                          <a:pt x="501" y="206"/>
                        </a:lnTo>
                        <a:lnTo>
                          <a:pt x="497" y="214"/>
                        </a:lnTo>
                        <a:lnTo>
                          <a:pt x="481" y="220"/>
                        </a:lnTo>
                        <a:lnTo>
                          <a:pt x="465" y="229"/>
                        </a:lnTo>
                        <a:lnTo>
                          <a:pt x="448" y="236"/>
                        </a:lnTo>
                        <a:lnTo>
                          <a:pt x="431" y="243"/>
                        </a:lnTo>
                        <a:lnTo>
                          <a:pt x="413" y="246"/>
                        </a:lnTo>
                        <a:lnTo>
                          <a:pt x="396" y="247"/>
                        </a:lnTo>
                        <a:lnTo>
                          <a:pt x="379" y="244"/>
                        </a:lnTo>
                        <a:lnTo>
                          <a:pt x="362" y="238"/>
                        </a:lnTo>
                        <a:lnTo>
                          <a:pt x="349" y="248"/>
                        </a:lnTo>
                        <a:lnTo>
                          <a:pt x="337" y="254"/>
                        </a:lnTo>
                        <a:lnTo>
                          <a:pt x="322" y="259"/>
                        </a:lnTo>
                        <a:lnTo>
                          <a:pt x="308" y="262"/>
                        </a:lnTo>
                        <a:lnTo>
                          <a:pt x="292" y="263"/>
                        </a:lnTo>
                        <a:lnTo>
                          <a:pt x="277" y="264"/>
                        </a:lnTo>
                        <a:lnTo>
                          <a:pt x="262" y="265"/>
                        </a:lnTo>
                        <a:lnTo>
                          <a:pt x="249" y="266"/>
                        </a:lnTo>
                        <a:lnTo>
                          <a:pt x="226" y="286"/>
                        </a:lnTo>
                        <a:lnTo>
                          <a:pt x="204" y="307"/>
                        </a:lnTo>
                        <a:lnTo>
                          <a:pt x="182" y="329"/>
                        </a:lnTo>
                        <a:lnTo>
                          <a:pt x="159" y="349"/>
                        </a:lnTo>
                        <a:lnTo>
                          <a:pt x="135" y="366"/>
                        </a:lnTo>
                        <a:lnTo>
                          <a:pt x="111" y="382"/>
                        </a:lnTo>
                        <a:lnTo>
                          <a:pt x="84" y="395"/>
                        </a:lnTo>
                        <a:lnTo>
                          <a:pt x="56" y="405"/>
                        </a:lnTo>
                        <a:lnTo>
                          <a:pt x="49" y="403"/>
                        </a:lnTo>
                        <a:lnTo>
                          <a:pt x="43" y="400"/>
                        </a:lnTo>
                        <a:lnTo>
                          <a:pt x="38" y="395"/>
                        </a:lnTo>
                        <a:lnTo>
                          <a:pt x="35" y="391"/>
                        </a:lnTo>
                        <a:lnTo>
                          <a:pt x="30" y="385"/>
                        </a:lnTo>
                        <a:lnTo>
                          <a:pt x="27" y="380"/>
                        </a:lnTo>
                        <a:lnTo>
                          <a:pt x="23" y="374"/>
                        </a:lnTo>
                        <a:lnTo>
                          <a:pt x="20" y="370"/>
                        </a:lnTo>
                        <a:lnTo>
                          <a:pt x="11" y="354"/>
                        </a:lnTo>
                        <a:lnTo>
                          <a:pt x="6" y="338"/>
                        </a:lnTo>
                        <a:lnTo>
                          <a:pt x="1" y="321"/>
                        </a:lnTo>
                        <a:lnTo>
                          <a:pt x="0" y="304"/>
                        </a:lnTo>
                        <a:lnTo>
                          <a:pt x="0" y="286"/>
                        </a:lnTo>
                        <a:lnTo>
                          <a:pt x="5" y="268"/>
                        </a:lnTo>
                        <a:lnTo>
                          <a:pt x="11" y="252"/>
                        </a:lnTo>
                        <a:lnTo>
                          <a:pt x="22" y="238"/>
                        </a:lnTo>
                        <a:lnTo>
                          <a:pt x="39" y="216"/>
                        </a:lnTo>
                        <a:lnTo>
                          <a:pt x="60" y="197"/>
                        </a:lnTo>
                        <a:lnTo>
                          <a:pt x="82" y="177"/>
                        </a:lnTo>
                        <a:lnTo>
                          <a:pt x="105" y="161"/>
                        </a:lnTo>
                        <a:lnTo>
                          <a:pt x="128" y="143"/>
                        </a:lnTo>
                        <a:lnTo>
                          <a:pt x="151" y="126"/>
                        </a:lnTo>
                        <a:lnTo>
                          <a:pt x="172" y="107"/>
                        </a:lnTo>
                        <a:lnTo>
                          <a:pt x="192" y="88"/>
                        </a:lnTo>
                        <a:lnTo>
                          <a:pt x="200" y="74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0" name="Freeform 48"/>
                  <p:cNvSpPr>
                    <a:spLocks/>
                  </p:cNvSpPr>
                  <p:nvPr/>
                </p:nvSpPr>
                <p:spPr bwMode="auto">
                  <a:xfrm>
                    <a:off x="5146" y="2218"/>
                    <a:ext cx="58" cy="46"/>
                  </a:xfrm>
                  <a:custGeom>
                    <a:avLst/>
                    <a:gdLst>
                      <a:gd name="T0" fmla="*/ 0 w 294"/>
                      <a:gd name="T1" fmla="*/ 0 h 229"/>
                      <a:gd name="T2" fmla="*/ 0 w 294"/>
                      <a:gd name="T3" fmla="*/ 0 h 229"/>
                      <a:gd name="T4" fmla="*/ 0 w 294"/>
                      <a:gd name="T5" fmla="*/ 0 h 229"/>
                      <a:gd name="T6" fmla="*/ 0 w 294"/>
                      <a:gd name="T7" fmla="*/ 0 h 229"/>
                      <a:gd name="T8" fmla="*/ 0 w 294"/>
                      <a:gd name="T9" fmla="*/ 0 h 229"/>
                      <a:gd name="T10" fmla="*/ 0 w 294"/>
                      <a:gd name="T11" fmla="*/ 0 h 229"/>
                      <a:gd name="T12" fmla="*/ 0 w 294"/>
                      <a:gd name="T13" fmla="*/ 0 h 229"/>
                      <a:gd name="T14" fmla="*/ 0 w 294"/>
                      <a:gd name="T15" fmla="*/ 0 h 229"/>
                      <a:gd name="T16" fmla="*/ 0 w 294"/>
                      <a:gd name="T17" fmla="*/ 0 h 229"/>
                      <a:gd name="T18" fmla="*/ 0 w 294"/>
                      <a:gd name="T19" fmla="*/ 0 h 229"/>
                      <a:gd name="T20" fmla="*/ 0 w 294"/>
                      <a:gd name="T21" fmla="*/ 0 h 229"/>
                      <a:gd name="T22" fmla="*/ 0 w 294"/>
                      <a:gd name="T23" fmla="*/ 0 h 229"/>
                      <a:gd name="T24" fmla="*/ 0 w 294"/>
                      <a:gd name="T25" fmla="*/ 0 h 229"/>
                      <a:gd name="T26" fmla="*/ 0 w 294"/>
                      <a:gd name="T27" fmla="*/ 0 h 229"/>
                      <a:gd name="T28" fmla="*/ 0 w 294"/>
                      <a:gd name="T29" fmla="*/ 0 h 229"/>
                      <a:gd name="T30" fmla="*/ 0 w 294"/>
                      <a:gd name="T31" fmla="*/ 0 h 229"/>
                      <a:gd name="T32" fmla="*/ 0 w 294"/>
                      <a:gd name="T33" fmla="*/ 0 h 229"/>
                      <a:gd name="T34" fmla="*/ 0 w 294"/>
                      <a:gd name="T35" fmla="*/ 0 h 229"/>
                      <a:gd name="T36" fmla="*/ 0 w 294"/>
                      <a:gd name="T37" fmla="*/ 0 h 229"/>
                      <a:gd name="T38" fmla="*/ 0 w 294"/>
                      <a:gd name="T39" fmla="*/ 0 h 229"/>
                      <a:gd name="T40" fmla="*/ 0 w 294"/>
                      <a:gd name="T41" fmla="*/ 0 h 229"/>
                      <a:gd name="T42" fmla="*/ 0 w 294"/>
                      <a:gd name="T43" fmla="*/ 0 h 229"/>
                      <a:gd name="T44" fmla="*/ 0 w 294"/>
                      <a:gd name="T45" fmla="*/ 0 h 229"/>
                      <a:gd name="T46" fmla="*/ 0 w 294"/>
                      <a:gd name="T47" fmla="*/ 0 h 229"/>
                      <a:gd name="T48" fmla="*/ 0 w 294"/>
                      <a:gd name="T49" fmla="*/ 0 h 229"/>
                      <a:gd name="T50" fmla="*/ 0 w 294"/>
                      <a:gd name="T51" fmla="*/ 0 h 229"/>
                      <a:gd name="T52" fmla="*/ 0 w 294"/>
                      <a:gd name="T53" fmla="*/ 0 h 229"/>
                      <a:gd name="T54" fmla="*/ 0 w 294"/>
                      <a:gd name="T55" fmla="*/ 0 h 229"/>
                      <a:gd name="T56" fmla="*/ 0 w 294"/>
                      <a:gd name="T57" fmla="*/ 0 h 229"/>
                      <a:gd name="T58" fmla="*/ 0 w 294"/>
                      <a:gd name="T59" fmla="*/ 0 h 229"/>
                      <a:gd name="T60" fmla="*/ 0 w 294"/>
                      <a:gd name="T61" fmla="*/ 0 h 229"/>
                      <a:gd name="T62" fmla="*/ 0 w 294"/>
                      <a:gd name="T63" fmla="*/ 0 h 229"/>
                      <a:gd name="T64" fmla="*/ 0 w 294"/>
                      <a:gd name="T65" fmla="*/ 0 h 229"/>
                      <a:gd name="T66" fmla="*/ 0 w 294"/>
                      <a:gd name="T67" fmla="*/ 0 h 229"/>
                      <a:gd name="T68" fmla="*/ 0 w 294"/>
                      <a:gd name="T69" fmla="*/ 0 h 229"/>
                      <a:gd name="T70" fmla="*/ 0 w 294"/>
                      <a:gd name="T71" fmla="*/ 0 h 229"/>
                      <a:gd name="T72" fmla="*/ 0 w 294"/>
                      <a:gd name="T73" fmla="*/ 0 h 229"/>
                      <a:gd name="T74" fmla="*/ 0 w 294"/>
                      <a:gd name="T75" fmla="*/ 0 h 229"/>
                      <a:gd name="T76" fmla="*/ 0 w 294"/>
                      <a:gd name="T77" fmla="*/ 0 h 229"/>
                      <a:gd name="T78" fmla="*/ 0 w 294"/>
                      <a:gd name="T79" fmla="*/ 0 h 229"/>
                      <a:gd name="T80" fmla="*/ 0 w 294"/>
                      <a:gd name="T81" fmla="*/ 0 h 229"/>
                      <a:gd name="T82" fmla="*/ 0 w 294"/>
                      <a:gd name="T83" fmla="*/ 0 h 229"/>
                      <a:gd name="T84" fmla="*/ 0 w 294"/>
                      <a:gd name="T85" fmla="*/ 0 h 229"/>
                      <a:gd name="T86" fmla="*/ 0 w 294"/>
                      <a:gd name="T87" fmla="*/ 0 h 229"/>
                      <a:gd name="T88" fmla="*/ 0 w 294"/>
                      <a:gd name="T89" fmla="*/ 0 h 229"/>
                      <a:gd name="T90" fmla="*/ 0 w 294"/>
                      <a:gd name="T91" fmla="*/ 0 h 229"/>
                      <a:gd name="T92" fmla="*/ 0 w 294"/>
                      <a:gd name="T93" fmla="*/ 0 h 22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94"/>
                      <a:gd name="T142" fmla="*/ 0 h 229"/>
                      <a:gd name="T143" fmla="*/ 294 w 294"/>
                      <a:gd name="T144" fmla="*/ 229 h 22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94" h="229">
                        <a:moveTo>
                          <a:pt x="126" y="54"/>
                        </a:moveTo>
                        <a:lnTo>
                          <a:pt x="140" y="45"/>
                        </a:lnTo>
                        <a:lnTo>
                          <a:pt x="154" y="34"/>
                        </a:lnTo>
                        <a:lnTo>
                          <a:pt x="168" y="23"/>
                        </a:lnTo>
                        <a:lnTo>
                          <a:pt x="184" y="15"/>
                        </a:lnTo>
                        <a:lnTo>
                          <a:pt x="199" y="6"/>
                        </a:lnTo>
                        <a:lnTo>
                          <a:pt x="215" y="2"/>
                        </a:lnTo>
                        <a:lnTo>
                          <a:pt x="232" y="0"/>
                        </a:lnTo>
                        <a:lnTo>
                          <a:pt x="253" y="5"/>
                        </a:lnTo>
                        <a:lnTo>
                          <a:pt x="260" y="8"/>
                        </a:lnTo>
                        <a:lnTo>
                          <a:pt x="268" y="14"/>
                        </a:lnTo>
                        <a:lnTo>
                          <a:pt x="273" y="20"/>
                        </a:lnTo>
                        <a:lnTo>
                          <a:pt x="279" y="28"/>
                        </a:lnTo>
                        <a:lnTo>
                          <a:pt x="284" y="34"/>
                        </a:lnTo>
                        <a:lnTo>
                          <a:pt x="288" y="43"/>
                        </a:lnTo>
                        <a:lnTo>
                          <a:pt x="291" y="51"/>
                        </a:lnTo>
                        <a:lnTo>
                          <a:pt x="294" y="61"/>
                        </a:lnTo>
                        <a:lnTo>
                          <a:pt x="275" y="94"/>
                        </a:lnTo>
                        <a:lnTo>
                          <a:pt x="252" y="124"/>
                        </a:lnTo>
                        <a:lnTo>
                          <a:pt x="224" y="150"/>
                        </a:lnTo>
                        <a:lnTo>
                          <a:pt x="193" y="173"/>
                        </a:lnTo>
                        <a:lnTo>
                          <a:pt x="157" y="192"/>
                        </a:lnTo>
                        <a:lnTo>
                          <a:pt x="123" y="207"/>
                        </a:lnTo>
                        <a:lnTo>
                          <a:pt x="86" y="220"/>
                        </a:lnTo>
                        <a:lnTo>
                          <a:pt x="51" y="229"/>
                        </a:lnTo>
                        <a:lnTo>
                          <a:pt x="45" y="229"/>
                        </a:lnTo>
                        <a:lnTo>
                          <a:pt x="39" y="229"/>
                        </a:lnTo>
                        <a:lnTo>
                          <a:pt x="33" y="228"/>
                        </a:lnTo>
                        <a:lnTo>
                          <a:pt x="28" y="227"/>
                        </a:lnTo>
                        <a:lnTo>
                          <a:pt x="19" y="224"/>
                        </a:lnTo>
                        <a:lnTo>
                          <a:pt x="9" y="222"/>
                        </a:lnTo>
                        <a:lnTo>
                          <a:pt x="4" y="216"/>
                        </a:lnTo>
                        <a:lnTo>
                          <a:pt x="2" y="211"/>
                        </a:lnTo>
                        <a:lnTo>
                          <a:pt x="0" y="206"/>
                        </a:lnTo>
                        <a:lnTo>
                          <a:pt x="0" y="200"/>
                        </a:lnTo>
                        <a:lnTo>
                          <a:pt x="0" y="194"/>
                        </a:lnTo>
                        <a:lnTo>
                          <a:pt x="1" y="187"/>
                        </a:lnTo>
                        <a:lnTo>
                          <a:pt x="3" y="181"/>
                        </a:lnTo>
                        <a:lnTo>
                          <a:pt x="6" y="176"/>
                        </a:lnTo>
                        <a:lnTo>
                          <a:pt x="16" y="156"/>
                        </a:lnTo>
                        <a:lnTo>
                          <a:pt x="30" y="140"/>
                        </a:lnTo>
                        <a:lnTo>
                          <a:pt x="45" y="124"/>
                        </a:lnTo>
                        <a:lnTo>
                          <a:pt x="61" y="111"/>
                        </a:lnTo>
                        <a:lnTo>
                          <a:pt x="77" y="96"/>
                        </a:lnTo>
                        <a:lnTo>
                          <a:pt x="94" y="82"/>
                        </a:lnTo>
                        <a:lnTo>
                          <a:pt x="110" y="68"/>
                        </a:lnTo>
                        <a:lnTo>
                          <a:pt x="126" y="5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1" name="Freeform 49"/>
                  <p:cNvSpPr>
                    <a:spLocks/>
                  </p:cNvSpPr>
                  <p:nvPr/>
                </p:nvSpPr>
                <p:spPr bwMode="auto">
                  <a:xfrm>
                    <a:off x="5162" y="2232"/>
                    <a:ext cx="49" cy="36"/>
                  </a:xfrm>
                  <a:custGeom>
                    <a:avLst/>
                    <a:gdLst>
                      <a:gd name="T0" fmla="*/ 0 w 244"/>
                      <a:gd name="T1" fmla="*/ 0 h 180"/>
                      <a:gd name="T2" fmla="*/ 0 w 244"/>
                      <a:gd name="T3" fmla="*/ 0 h 180"/>
                      <a:gd name="T4" fmla="*/ 0 w 244"/>
                      <a:gd name="T5" fmla="*/ 0 h 180"/>
                      <a:gd name="T6" fmla="*/ 0 w 244"/>
                      <a:gd name="T7" fmla="*/ 0 h 180"/>
                      <a:gd name="T8" fmla="*/ 0 w 244"/>
                      <a:gd name="T9" fmla="*/ 0 h 180"/>
                      <a:gd name="T10" fmla="*/ 0 w 244"/>
                      <a:gd name="T11" fmla="*/ 0 h 180"/>
                      <a:gd name="T12" fmla="*/ 0 w 244"/>
                      <a:gd name="T13" fmla="*/ 0 h 180"/>
                      <a:gd name="T14" fmla="*/ 0 w 244"/>
                      <a:gd name="T15" fmla="*/ 0 h 180"/>
                      <a:gd name="T16" fmla="*/ 0 w 244"/>
                      <a:gd name="T17" fmla="*/ 0 h 180"/>
                      <a:gd name="T18" fmla="*/ 0 w 244"/>
                      <a:gd name="T19" fmla="*/ 0 h 180"/>
                      <a:gd name="T20" fmla="*/ 0 w 244"/>
                      <a:gd name="T21" fmla="*/ 0 h 180"/>
                      <a:gd name="T22" fmla="*/ 0 w 244"/>
                      <a:gd name="T23" fmla="*/ 0 h 180"/>
                      <a:gd name="T24" fmla="*/ 0 w 244"/>
                      <a:gd name="T25" fmla="*/ 0 h 180"/>
                      <a:gd name="T26" fmla="*/ 0 w 244"/>
                      <a:gd name="T27" fmla="*/ 0 h 180"/>
                      <a:gd name="T28" fmla="*/ 0 w 244"/>
                      <a:gd name="T29" fmla="*/ 0 h 180"/>
                      <a:gd name="T30" fmla="*/ 0 w 244"/>
                      <a:gd name="T31" fmla="*/ 0 h 180"/>
                      <a:gd name="T32" fmla="*/ 0 w 244"/>
                      <a:gd name="T33" fmla="*/ 0 h 180"/>
                      <a:gd name="T34" fmla="*/ 0 w 244"/>
                      <a:gd name="T35" fmla="*/ 0 h 180"/>
                      <a:gd name="T36" fmla="*/ 0 w 244"/>
                      <a:gd name="T37" fmla="*/ 0 h 180"/>
                      <a:gd name="T38" fmla="*/ 0 w 244"/>
                      <a:gd name="T39" fmla="*/ 0 h 180"/>
                      <a:gd name="T40" fmla="*/ 0 w 244"/>
                      <a:gd name="T41" fmla="*/ 0 h 180"/>
                      <a:gd name="T42" fmla="*/ 0 w 244"/>
                      <a:gd name="T43" fmla="*/ 0 h 180"/>
                      <a:gd name="T44" fmla="*/ 0 w 244"/>
                      <a:gd name="T45" fmla="*/ 0 h 180"/>
                      <a:gd name="T46" fmla="*/ 0 w 244"/>
                      <a:gd name="T47" fmla="*/ 0 h 180"/>
                      <a:gd name="T48" fmla="*/ 0 w 244"/>
                      <a:gd name="T49" fmla="*/ 0 h 180"/>
                      <a:gd name="T50" fmla="*/ 0 w 244"/>
                      <a:gd name="T51" fmla="*/ 0 h 180"/>
                      <a:gd name="T52" fmla="*/ 0 w 244"/>
                      <a:gd name="T53" fmla="*/ 0 h 180"/>
                      <a:gd name="T54" fmla="*/ 0 w 244"/>
                      <a:gd name="T55" fmla="*/ 0 h 180"/>
                      <a:gd name="T56" fmla="*/ 0 w 244"/>
                      <a:gd name="T57" fmla="*/ 0 h 180"/>
                      <a:gd name="T58" fmla="*/ 0 w 244"/>
                      <a:gd name="T59" fmla="*/ 0 h 180"/>
                      <a:gd name="T60" fmla="*/ 0 w 244"/>
                      <a:gd name="T61" fmla="*/ 0 h 180"/>
                      <a:gd name="T62" fmla="*/ 0 w 244"/>
                      <a:gd name="T63" fmla="*/ 0 h 180"/>
                      <a:gd name="T64" fmla="*/ 0 w 244"/>
                      <a:gd name="T65" fmla="*/ 0 h 180"/>
                      <a:gd name="T66" fmla="*/ 0 w 244"/>
                      <a:gd name="T67" fmla="*/ 0 h 180"/>
                      <a:gd name="T68" fmla="*/ 0 w 244"/>
                      <a:gd name="T69" fmla="*/ 0 h 180"/>
                      <a:gd name="T70" fmla="*/ 0 w 244"/>
                      <a:gd name="T71" fmla="*/ 0 h 180"/>
                      <a:gd name="T72" fmla="*/ 0 w 244"/>
                      <a:gd name="T73" fmla="*/ 0 h 180"/>
                      <a:gd name="T74" fmla="*/ 0 w 244"/>
                      <a:gd name="T75" fmla="*/ 0 h 180"/>
                      <a:gd name="T76" fmla="*/ 0 w 244"/>
                      <a:gd name="T77" fmla="*/ 0 h 180"/>
                      <a:gd name="T78" fmla="*/ 0 w 244"/>
                      <a:gd name="T79" fmla="*/ 0 h 180"/>
                      <a:gd name="T80" fmla="*/ 0 w 244"/>
                      <a:gd name="T81" fmla="*/ 0 h 18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44"/>
                      <a:gd name="T124" fmla="*/ 0 h 180"/>
                      <a:gd name="T125" fmla="*/ 244 w 244"/>
                      <a:gd name="T126" fmla="*/ 180 h 18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44" h="180">
                        <a:moveTo>
                          <a:pt x="39" y="166"/>
                        </a:moveTo>
                        <a:lnTo>
                          <a:pt x="66" y="152"/>
                        </a:lnTo>
                        <a:lnTo>
                          <a:pt x="95" y="137"/>
                        </a:lnTo>
                        <a:lnTo>
                          <a:pt x="121" y="119"/>
                        </a:lnTo>
                        <a:lnTo>
                          <a:pt x="149" y="101"/>
                        </a:lnTo>
                        <a:lnTo>
                          <a:pt x="173" y="79"/>
                        </a:lnTo>
                        <a:lnTo>
                          <a:pt x="195" y="56"/>
                        </a:lnTo>
                        <a:lnTo>
                          <a:pt x="213" y="29"/>
                        </a:lnTo>
                        <a:lnTo>
                          <a:pt x="226" y="0"/>
                        </a:lnTo>
                        <a:lnTo>
                          <a:pt x="231" y="5"/>
                        </a:lnTo>
                        <a:lnTo>
                          <a:pt x="236" y="11"/>
                        </a:lnTo>
                        <a:lnTo>
                          <a:pt x="239" y="17"/>
                        </a:lnTo>
                        <a:lnTo>
                          <a:pt x="244" y="25"/>
                        </a:lnTo>
                        <a:lnTo>
                          <a:pt x="241" y="38"/>
                        </a:lnTo>
                        <a:lnTo>
                          <a:pt x="240" y="52"/>
                        </a:lnTo>
                        <a:lnTo>
                          <a:pt x="239" y="65"/>
                        </a:lnTo>
                        <a:lnTo>
                          <a:pt x="239" y="79"/>
                        </a:lnTo>
                        <a:lnTo>
                          <a:pt x="237" y="92"/>
                        </a:lnTo>
                        <a:lnTo>
                          <a:pt x="235" y="104"/>
                        </a:lnTo>
                        <a:lnTo>
                          <a:pt x="232" y="117"/>
                        </a:lnTo>
                        <a:lnTo>
                          <a:pt x="230" y="131"/>
                        </a:lnTo>
                        <a:lnTo>
                          <a:pt x="218" y="127"/>
                        </a:lnTo>
                        <a:lnTo>
                          <a:pt x="207" y="123"/>
                        </a:lnTo>
                        <a:lnTo>
                          <a:pt x="195" y="117"/>
                        </a:lnTo>
                        <a:lnTo>
                          <a:pt x="184" y="114"/>
                        </a:lnTo>
                        <a:lnTo>
                          <a:pt x="172" y="112"/>
                        </a:lnTo>
                        <a:lnTo>
                          <a:pt x="161" y="113"/>
                        </a:lnTo>
                        <a:lnTo>
                          <a:pt x="151" y="117"/>
                        </a:lnTo>
                        <a:lnTo>
                          <a:pt x="143" y="129"/>
                        </a:lnTo>
                        <a:lnTo>
                          <a:pt x="126" y="139"/>
                        </a:lnTo>
                        <a:lnTo>
                          <a:pt x="110" y="148"/>
                        </a:lnTo>
                        <a:lnTo>
                          <a:pt x="91" y="157"/>
                        </a:lnTo>
                        <a:lnTo>
                          <a:pt x="74" y="164"/>
                        </a:lnTo>
                        <a:lnTo>
                          <a:pt x="56" y="170"/>
                        </a:lnTo>
                        <a:lnTo>
                          <a:pt x="38" y="175"/>
                        </a:lnTo>
                        <a:lnTo>
                          <a:pt x="18" y="177"/>
                        </a:lnTo>
                        <a:lnTo>
                          <a:pt x="0" y="180"/>
                        </a:lnTo>
                        <a:lnTo>
                          <a:pt x="8" y="172"/>
                        </a:lnTo>
                        <a:lnTo>
                          <a:pt x="18" y="170"/>
                        </a:lnTo>
                        <a:lnTo>
                          <a:pt x="29" y="168"/>
                        </a:lnTo>
                        <a:lnTo>
                          <a:pt x="39" y="166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2" name="Freeform 50"/>
                  <p:cNvSpPr>
                    <a:spLocks/>
                  </p:cNvSpPr>
                  <p:nvPr/>
                </p:nvSpPr>
                <p:spPr bwMode="auto">
                  <a:xfrm>
                    <a:off x="5174" y="2519"/>
                    <a:ext cx="166" cy="133"/>
                  </a:xfrm>
                  <a:custGeom>
                    <a:avLst/>
                    <a:gdLst>
                      <a:gd name="T0" fmla="*/ 0 w 831"/>
                      <a:gd name="T1" fmla="*/ 0 h 663"/>
                      <a:gd name="T2" fmla="*/ 0 w 831"/>
                      <a:gd name="T3" fmla="*/ 0 h 663"/>
                      <a:gd name="T4" fmla="*/ 0 w 831"/>
                      <a:gd name="T5" fmla="*/ 0 h 663"/>
                      <a:gd name="T6" fmla="*/ 0 w 831"/>
                      <a:gd name="T7" fmla="*/ 0 h 663"/>
                      <a:gd name="T8" fmla="*/ 0 w 831"/>
                      <a:gd name="T9" fmla="*/ 0 h 663"/>
                      <a:gd name="T10" fmla="*/ 0 w 831"/>
                      <a:gd name="T11" fmla="*/ 0 h 663"/>
                      <a:gd name="T12" fmla="*/ 0 w 831"/>
                      <a:gd name="T13" fmla="*/ 0 h 663"/>
                      <a:gd name="T14" fmla="*/ 0 w 831"/>
                      <a:gd name="T15" fmla="*/ 0 h 663"/>
                      <a:gd name="T16" fmla="*/ 0 w 831"/>
                      <a:gd name="T17" fmla="*/ 0 h 663"/>
                      <a:gd name="T18" fmla="*/ 0 w 831"/>
                      <a:gd name="T19" fmla="*/ 0 h 663"/>
                      <a:gd name="T20" fmla="*/ 0 w 831"/>
                      <a:gd name="T21" fmla="*/ 0 h 663"/>
                      <a:gd name="T22" fmla="*/ 0 w 831"/>
                      <a:gd name="T23" fmla="*/ 0 h 663"/>
                      <a:gd name="T24" fmla="*/ 0 w 831"/>
                      <a:gd name="T25" fmla="*/ 0 h 663"/>
                      <a:gd name="T26" fmla="*/ 0 w 831"/>
                      <a:gd name="T27" fmla="*/ 0 h 663"/>
                      <a:gd name="T28" fmla="*/ 0 w 831"/>
                      <a:gd name="T29" fmla="*/ 0 h 663"/>
                      <a:gd name="T30" fmla="*/ 0 w 831"/>
                      <a:gd name="T31" fmla="*/ 0 h 663"/>
                      <a:gd name="T32" fmla="*/ 0 w 831"/>
                      <a:gd name="T33" fmla="*/ 0 h 663"/>
                      <a:gd name="T34" fmla="*/ 0 w 831"/>
                      <a:gd name="T35" fmla="*/ 0 h 663"/>
                      <a:gd name="T36" fmla="*/ 0 w 831"/>
                      <a:gd name="T37" fmla="*/ 0 h 663"/>
                      <a:gd name="T38" fmla="*/ 0 w 831"/>
                      <a:gd name="T39" fmla="*/ 0 h 663"/>
                      <a:gd name="T40" fmla="*/ 0 w 831"/>
                      <a:gd name="T41" fmla="*/ 0 h 663"/>
                      <a:gd name="T42" fmla="*/ 0 w 831"/>
                      <a:gd name="T43" fmla="*/ 0 h 663"/>
                      <a:gd name="T44" fmla="*/ 0 w 831"/>
                      <a:gd name="T45" fmla="*/ 0 h 663"/>
                      <a:gd name="T46" fmla="*/ 0 w 831"/>
                      <a:gd name="T47" fmla="*/ 0 h 663"/>
                      <a:gd name="T48" fmla="*/ 0 w 831"/>
                      <a:gd name="T49" fmla="*/ 0 h 663"/>
                      <a:gd name="T50" fmla="*/ 0 w 831"/>
                      <a:gd name="T51" fmla="*/ 0 h 663"/>
                      <a:gd name="T52" fmla="*/ 0 w 831"/>
                      <a:gd name="T53" fmla="*/ 0 h 663"/>
                      <a:gd name="T54" fmla="*/ 0 w 831"/>
                      <a:gd name="T55" fmla="*/ 0 h 663"/>
                      <a:gd name="T56" fmla="*/ 0 w 831"/>
                      <a:gd name="T57" fmla="*/ 0 h 663"/>
                      <a:gd name="T58" fmla="*/ 0 w 831"/>
                      <a:gd name="T59" fmla="*/ 0 h 663"/>
                      <a:gd name="T60" fmla="*/ 0 w 831"/>
                      <a:gd name="T61" fmla="*/ 0 h 663"/>
                      <a:gd name="T62" fmla="*/ 0 w 831"/>
                      <a:gd name="T63" fmla="*/ 0 h 663"/>
                      <a:gd name="T64" fmla="*/ 0 w 831"/>
                      <a:gd name="T65" fmla="*/ 0 h 663"/>
                      <a:gd name="T66" fmla="*/ 0 w 831"/>
                      <a:gd name="T67" fmla="*/ 0 h 663"/>
                      <a:gd name="T68" fmla="*/ 0 w 831"/>
                      <a:gd name="T69" fmla="*/ 0 h 663"/>
                      <a:gd name="T70" fmla="*/ 0 w 831"/>
                      <a:gd name="T71" fmla="*/ 0 h 663"/>
                      <a:gd name="T72" fmla="*/ 0 w 831"/>
                      <a:gd name="T73" fmla="*/ 0 h 663"/>
                      <a:gd name="T74" fmla="*/ 0 w 831"/>
                      <a:gd name="T75" fmla="*/ 0 h 663"/>
                      <a:gd name="T76" fmla="*/ 0 w 831"/>
                      <a:gd name="T77" fmla="*/ 0 h 663"/>
                      <a:gd name="T78" fmla="*/ 0 w 831"/>
                      <a:gd name="T79" fmla="*/ 0 h 663"/>
                      <a:gd name="T80" fmla="*/ 0 w 831"/>
                      <a:gd name="T81" fmla="*/ 0 h 663"/>
                      <a:gd name="T82" fmla="*/ 0 w 831"/>
                      <a:gd name="T83" fmla="*/ 0 h 663"/>
                      <a:gd name="T84" fmla="*/ 0 w 831"/>
                      <a:gd name="T85" fmla="*/ 0 h 663"/>
                      <a:gd name="T86" fmla="*/ 0 w 831"/>
                      <a:gd name="T87" fmla="*/ 0 h 663"/>
                      <a:gd name="T88" fmla="*/ 0 w 831"/>
                      <a:gd name="T89" fmla="*/ 0 h 663"/>
                      <a:gd name="T90" fmla="*/ 0 w 831"/>
                      <a:gd name="T91" fmla="*/ 0 h 663"/>
                      <a:gd name="T92" fmla="*/ 0 w 831"/>
                      <a:gd name="T93" fmla="*/ 0 h 663"/>
                      <a:gd name="T94" fmla="*/ 0 w 831"/>
                      <a:gd name="T95" fmla="*/ 0 h 663"/>
                      <a:gd name="T96" fmla="*/ 0 w 831"/>
                      <a:gd name="T97" fmla="*/ 0 h 663"/>
                      <a:gd name="T98" fmla="*/ 0 w 831"/>
                      <a:gd name="T99" fmla="*/ 0 h 663"/>
                      <a:gd name="T100" fmla="*/ 0 w 831"/>
                      <a:gd name="T101" fmla="*/ 0 h 663"/>
                      <a:gd name="T102" fmla="*/ 0 w 831"/>
                      <a:gd name="T103" fmla="*/ 0 h 663"/>
                      <a:gd name="T104" fmla="*/ 0 w 831"/>
                      <a:gd name="T105" fmla="*/ 0 h 663"/>
                      <a:gd name="T106" fmla="*/ 0 w 831"/>
                      <a:gd name="T107" fmla="*/ 0 h 663"/>
                      <a:gd name="T108" fmla="*/ 0 w 831"/>
                      <a:gd name="T109" fmla="*/ 0 h 663"/>
                      <a:gd name="T110" fmla="*/ 0 w 831"/>
                      <a:gd name="T111" fmla="*/ 0 h 663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831"/>
                      <a:gd name="T169" fmla="*/ 0 h 663"/>
                      <a:gd name="T170" fmla="*/ 831 w 831"/>
                      <a:gd name="T171" fmla="*/ 663 h 663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831" h="663">
                        <a:moveTo>
                          <a:pt x="27" y="7"/>
                        </a:moveTo>
                        <a:lnTo>
                          <a:pt x="40" y="2"/>
                        </a:lnTo>
                        <a:lnTo>
                          <a:pt x="53" y="1"/>
                        </a:lnTo>
                        <a:lnTo>
                          <a:pt x="67" y="0"/>
                        </a:lnTo>
                        <a:lnTo>
                          <a:pt x="82" y="2"/>
                        </a:lnTo>
                        <a:lnTo>
                          <a:pt x="96" y="5"/>
                        </a:lnTo>
                        <a:lnTo>
                          <a:pt x="109" y="8"/>
                        </a:lnTo>
                        <a:lnTo>
                          <a:pt x="122" y="13"/>
                        </a:lnTo>
                        <a:lnTo>
                          <a:pt x="136" y="21"/>
                        </a:lnTo>
                        <a:lnTo>
                          <a:pt x="147" y="22"/>
                        </a:lnTo>
                        <a:lnTo>
                          <a:pt x="159" y="25"/>
                        </a:lnTo>
                        <a:lnTo>
                          <a:pt x="170" y="28"/>
                        </a:lnTo>
                        <a:lnTo>
                          <a:pt x="181" y="32"/>
                        </a:lnTo>
                        <a:lnTo>
                          <a:pt x="192" y="36"/>
                        </a:lnTo>
                        <a:lnTo>
                          <a:pt x="204" y="40"/>
                        </a:lnTo>
                        <a:lnTo>
                          <a:pt x="216" y="42"/>
                        </a:lnTo>
                        <a:lnTo>
                          <a:pt x="227" y="45"/>
                        </a:lnTo>
                        <a:lnTo>
                          <a:pt x="233" y="47"/>
                        </a:lnTo>
                        <a:lnTo>
                          <a:pt x="239" y="50"/>
                        </a:lnTo>
                        <a:lnTo>
                          <a:pt x="247" y="52"/>
                        </a:lnTo>
                        <a:lnTo>
                          <a:pt x="254" y="54"/>
                        </a:lnTo>
                        <a:lnTo>
                          <a:pt x="261" y="55"/>
                        </a:lnTo>
                        <a:lnTo>
                          <a:pt x="267" y="57"/>
                        </a:lnTo>
                        <a:lnTo>
                          <a:pt x="273" y="59"/>
                        </a:lnTo>
                        <a:lnTo>
                          <a:pt x="279" y="64"/>
                        </a:lnTo>
                        <a:lnTo>
                          <a:pt x="288" y="64"/>
                        </a:lnTo>
                        <a:lnTo>
                          <a:pt x="296" y="67"/>
                        </a:lnTo>
                        <a:lnTo>
                          <a:pt x="305" y="70"/>
                        </a:lnTo>
                        <a:lnTo>
                          <a:pt x="313" y="74"/>
                        </a:lnTo>
                        <a:lnTo>
                          <a:pt x="321" y="78"/>
                        </a:lnTo>
                        <a:lnTo>
                          <a:pt x="330" y="82"/>
                        </a:lnTo>
                        <a:lnTo>
                          <a:pt x="339" y="85"/>
                        </a:lnTo>
                        <a:lnTo>
                          <a:pt x="349" y="89"/>
                        </a:lnTo>
                        <a:lnTo>
                          <a:pt x="355" y="97"/>
                        </a:lnTo>
                        <a:lnTo>
                          <a:pt x="365" y="101"/>
                        </a:lnTo>
                        <a:lnTo>
                          <a:pt x="368" y="102"/>
                        </a:lnTo>
                        <a:lnTo>
                          <a:pt x="372" y="105"/>
                        </a:lnTo>
                        <a:lnTo>
                          <a:pt x="374" y="109"/>
                        </a:lnTo>
                        <a:lnTo>
                          <a:pt x="374" y="116"/>
                        </a:lnTo>
                        <a:lnTo>
                          <a:pt x="383" y="132"/>
                        </a:lnTo>
                        <a:lnTo>
                          <a:pt x="392" y="150"/>
                        </a:lnTo>
                        <a:lnTo>
                          <a:pt x="399" y="168"/>
                        </a:lnTo>
                        <a:lnTo>
                          <a:pt x="408" y="186"/>
                        </a:lnTo>
                        <a:lnTo>
                          <a:pt x="415" y="203"/>
                        </a:lnTo>
                        <a:lnTo>
                          <a:pt x="425" y="221"/>
                        </a:lnTo>
                        <a:lnTo>
                          <a:pt x="434" y="238"/>
                        </a:lnTo>
                        <a:lnTo>
                          <a:pt x="446" y="257"/>
                        </a:lnTo>
                        <a:lnTo>
                          <a:pt x="449" y="265"/>
                        </a:lnTo>
                        <a:lnTo>
                          <a:pt x="454" y="275"/>
                        </a:lnTo>
                        <a:lnTo>
                          <a:pt x="458" y="284"/>
                        </a:lnTo>
                        <a:lnTo>
                          <a:pt x="463" y="293"/>
                        </a:lnTo>
                        <a:lnTo>
                          <a:pt x="468" y="302"/>
                        </a:lnTo>
                        <a:lnTo>
                          <a:pt x="473" y="310"/>
                        </a:lnTo>
                        <a:lnTo>
                          <a:pt x="478" y="320"/>
                        </a:lnTo>
                        <a:lnTo>
                          <a:pt x="485" y="330"/>
                        </a:lnTo>
                        <a:lnTo>
                          <a:pt x="418" y="355"/>
                        </a:lnTo>
                        <a:lnTo>
                          <a:pt x="418" y="359"/>
                        </a:lnTo>
                        <a:lnTo>
                          <a:pt x="416" y="359"/>
                        </a:lnTo>
                        <a:lnTo>
                          <a:pt x="415" y="360"/>
                        </a:lnTo>
                        <a:lnTo>
                          <a:pt x="427" y="357"/>
                        </a:lnTo>
                        <a:lnTo>
                          <a:pt x="439" y="353"/>
                        </a:lnTo>
                        <a:lnTo>
                          <a:pt x="452" y="350"/>
                        </a:lnTo>
                        <a:lnTo>
                          <a:pt x="464" y="348"/>
                        </a:lnTo>
                        <a:lnTo>
                          <a:pt x="477" y="345"/>
                        </a:lnTo>
                        <a:lnTo>
                          <a:pt x="490" y="343"/>
                        </a:lnTo>
                        <a:lnTo>
                          <a:pt x="503" y="343"/>
                        </a:lnTo>
                        <a:lnTo>
                          <a:pt x="517" y="344"/>
                        </a:lnTo>
                        <a:lnTo>
                          <a:pt x="522" y="339"/>
                        </a:lnTo>
                        <a:lnTo>
                          <a:pt x="529" y="338"/>
                        </a:lnTo>
                        <a:lnTo>
                          <a:pt x="535" y="338"/>
                        </a:lnTo>
                        <a:lnTo>
                          <a:pt x="543" y="339"/>
                        </a:lnTo>
                        <a:lnTo>
                          <a:pt x="549" y="339"/>
                        </a:lnTo>
                        <a:lnTo>
                          <a:pt x="556" y="340"/>
                        </a:lnTo>
                        <a:lnTo>
                          <a:pt x="562" y="340"/>
                        </a:lnTo>
                        <a:lnTo>
                          <a:pt x="570" y="342"/>
                        </a:lnTo>
                        <a:lnTo>
                          <a:pt x="594" y="347"/>
                        </a:lnTo>
                        <a:lnTo>
                          <a:pt x="619" y="354"/>
                        </a:lnTo>
                        <a:lnTo>
                          <a:pt x="643" y="362"/>
                        </a:lnTo>
                        <a:lnTo>
                          <a:pt x="667" y="373"/>
                        </a:lnTo>
                        <a:lnTo>
                          <a:pt x="690" y="383"/>
                        </a:lnTo>
                        <a:lnTo>
                          <a:pt x="712" y="396"/>
                        </a:lnTo>
                        <a:lnTo>
                          <a:pt x="734" y="410"/>
                        </a:lnTo>
                        <a:lnTo>
                          <a:pt x="754" y="427"/>
                        </a:lnTo>
                        <a:lnTo>
                          <a:pt x="769" y="443"/>
                        </a:lnTo>
                        <a:lnTo>
                          <a:pt x="785" y="462"/>
                        </a:lnTo>
                        <a:lnTo>
                          <a:pt x="801" y="480"/>
                        </a:lnTo>
                        <a:lnTo>
                          <a:pt x="816" y="499"/>
                        </a:lnTo>
                        <a:lnTo>
                          <a:pt x="826" y="519"/>
                        </a:lnTo>
                        <a:lnTo>
                          <a:pt x="831" y="540"/>
                        </a:lnTo>
                        <a:lnTo>
                          <a:pt x="830" y="563"/>
                        </a:lnTo>
                        <a:lnTo>
                          <a:pt x="823" y="587"/>
                        </a:lnTo>
                        <a:lnTo>
                          <a:pt x="815" y="593"/>
                        </a:lnTo>
                        <a:lnTo>
                          <a:pt x="808" y="599"/>
                        </a:lnTo>
                        <a:lnTo>
                          <a:pt x="799" y="602"/>
                        </a:lnTo>
                        <a:lnTo>
                          <a:pt x="792" y="606"/>
                        </a:lnTo>
                        <a:lnTo>
                          <a:pt x="789" y="588"/>
                        </a:lnTo>
                        <a:lnTo>
                          <a:pt x="789" y="572"/>
                        </a:lnTo>
                        <a:lnTo>
                          <a:pt x="788" y="555"/>
                        </a:lnTo>
                        <a:lnTo>
                          <a:pt x="788" y="539"/>
                        </a:lnTo>
                        <a:lnTo>
                          <a:pt x="785" y="523"/>
                        </a:lnTo>
                        <a:lnTo>
                          <a:pt x="779" y="509"/>
                        </a:lnTo>
                        <a:lnTo>
                          <a:pt x="768" y="497"/>
                        </a:lnTo>
                        <a:lnTo>
                          <a:pt x="753" y="490"/>
                        </a:lnTo>
                        <a:lnTo>
                          <a:pt x="744" y="480"/>
                        </a:lnTo>
                        <a:lnTo>
                          <a:pt x="736" y="474"/>
                        </a:lnTo>
                        <a:lnTo>
                          <a:pt x="725" y="469"/>
                        </a:lnTo>
                        <a:lnTo>
                          <a:pt x="715" y="468"/>
                        </a:lnTo>
                        <a:lnTo>
                          <a:pt x="719" y="478"/>
                        </a:lnTo>
                        <a:lnTo>
                          <a:pt x="727" y="487"/>
                        </a:lnTo>
                        <a:lnTo>
                          <a:pt x="732" y="491"/>
                        </a:lnTo>
                        <a:lnTo>
                          <a:pt x="737" y="495"/>
                        </a:lnTo>
                        <a:lnTo>
                          <a:pt x="742" y="498"/>
                        </a:lnTo>
                        <a:lnTo>
                          <a:pt x="747" y="504"/>
                        </a:lnTo>
                        <a:lnTo>
                          <a:pt x="750" y="508"/>
                        </a:lnTo>
                        <a:lnTo>
                          <a:pt x="750" y="513"/>
                        </a:lnTo>
                        <a:lnTo>
                          <a:pt x="751" y="519"/>
                        </a:lnTo>
                        <a:lnTo>
                          <a:pt x="757" y="522"/>
                        </a:lnTo>
                        <a:lnTo>
                          <a:pt x="760" y="531"/>
                        </a:lnTo>
                        <a:lnTo>
                          <a:pt x="765" y="543"/>
                        </a:lnTo>
                        <a:lnTo>
                          <a:pt x="766" y="554"/>
                        </a:lnTo>
                        <a:lnTo>
                          <a:pt x="767" y="566"/>
                        </a:lnTo>
                        <a:lnTo>
                          <a:pt x="766" y="577"/>
                        </a:lnTo>
                        <a:lnTo>
                          <a:pt x="766" y="588"/>
                        </a:lnTo>
                        <a:lnTo>
                          <a:pt x="765" y="600"/>
                        </a:lnTo>
                        <a:lnTo>
                          <a:pt x="765" y="612"/>
                        </a:lnTo>
                        <a:lnTo>
                          <a:pt x="758" y="621"/>
                        </a:lnTo>
                        <a:lnTo>
                          <a:pt x="750" y="631"/>
                        </a:lnTo>
                        <a:lnTo>
                          <a:pt x="740" y="640"/>
                        </a:lnTo>
                        <a:lnTo>
                          <a:pt x="729" y="647"/>
                        </a:lnTo>
                        <a:lnTo>
                          <a:pt x="710" y="653"/>
                        </a:lnTo>
                        <a:lnTo>
                          <a:pt x="691" y="656"/>
                        </a:lnTo>
                        <a:lnTo>
                          <a:pt x="670" y="657"/>
                        </a:lnTo>
                        <a:lnTo>
                          <a:pt x="650" y="657"/>
                        </a:lnTo>
                        <a:lnTo>
                          <a:pt x="629" y="654"/>
                        </a:lnTo>
                        <a:lnTo>
                          <a:pt x="608" y="651"/>
                        </a:lnTo>
                        <a:lnTo>
                          <a:pt x="588" y="647"/>
                        </a:lnTo>
                        <a:lnTo>
                          <a:pt x="569" y="644"/>
                        </a:lnTo>
                        <a:lnTo>
                          <a:pt x="578" y="629"/>
                        </a:lnTo>
                        <a:lnTo>
                          <a:pt x="584" y="614"/>
                        </a:lnTo>
                        <a:lnTo>
                          <a:pt x="585" y="598"/>
                        </a:lnTo>
                        <a:lnTo>
                          <a:pt x="584" y="582"/>
                        </a:lnTo>
                        <a:lnTo>
                          <a:pt x="578" y="564"/>
                        </a:lnTo>
                        <a:lnTo>
                          <a:pt x="574" y="548"/>
                        </a:lnTo>
                        <a:lnTo>
                          <a:pt x="569" y="530"/>
                        </a:lnTo>
                        <a:lnTo>
                          <a:pt x="564" y="515"/>
                        </a:lnTo>
                        <a:lnTo>
                          <a:pt x="557" y="505"/>
                        </a:lnTo>
                        <a:lnTo>
                          <a:pt x="549" y="498"/>
                        </a:lnTo>
                        <a:lnTo>
                          <a:pt x="540" y="492"/>
                        </a:lnTo>
                        <a:lnTo>
                          <a:pt x="531" y="489"/>
                        </a:lnTo>
                        <a:lnTo>
                          <a:pt x="520" y="484"/>
                        </a:lnTo>
                        <a:lnTo>
                          <a:pt x="511" y="482"/>
                        </a:lnTo>
                        <a:lnTo>
                          <a:pt x="501" y="479"/>
                        </a:lnTo>
                        <a:lnTo>
                          <a:pt x="491" y="477"/>
                        </a:lnTo>
                        <a:lnTo>
                          <a:pt x="488" y="480"/>
                        </a:lnTo>
                        <a:lnTo>
                          <a:pt x="495" y="486"/>
                        </a:lnTo>
                        <a:lnTo>
                          <a:pt x="504" y="493"/>
                        </a:lnTo>
                        <a:lnTo>
                          <a:pt x="514" y="498"/>
                        </a:lnTo>
                        <a:lnTo>
                          <a:pt x="523" y="504"/>
                        </a:lnTo>
                        <a:lnTo>
                          <a:pt x="521" y="507"/>
                        </a:lnTo>
                        <a:lnTo>
                          <a:pt x="527" y="512"/>
                        </a:lnTo>
                        <a:lnTo>
                          <a:pt x="535" y="511"/>
                        </a:lnTo>
                        <a:lnTo>
                          <a:pt x="543" y="518"/>
                        </a:lnTo>
                        <a:lnTo>
                          <a:pt x="548" y="525"/>
                        </a:lnTo>
                        <a:lnTo>
                          <a:pt x="555" y="534"/>
                        </a:lnTo>
                        <a:lnTo>
                          <a:pt x="559" y="545"/>
                        </a:lnTo>
                        <a:lnTo>
                          <a:pt x="561" y="558"/>
                        </a:lnTo>
                        <a:lnTo>
                          <a:pt x="561" y="572"/>
                        </a:lnTo>
                        <a:lnTo>
                          <a:pt x="560" y="586"/>
                        </a:lnTo>
                        <a:lnTo>
                          <a:pt x="557" y="599"/>
                        </a:lnTo>
                        <a:lnTo>
                          <a:pt x="555" y="612"/>
                        </a:lnTo>
                        <a:lnTo>
                          <a:pt x="551" y="624"/>
                        </a:lnTo>
                        <a:lnTo>
                          <a:pt x="550" y="637"/>
                        </a:lnTo>
                        <a:lnTo>
                          <a:pt x="544" y="640"/>
                        </a:lnTo>
                        <a:lnTo>
                          <a:pt x="537" y="644"/>
                        </a:lnTo>
                        <a:lnTo>
                          <a:pt x="531" y="647"/>
                        </a:lnTo>
                        <a:lnTo>
                          <a:pt x="525" y="652"/>
                        </a:lnTo>
                        <a:lnTo>
                          <a:pt x="517" y="654"/>
                        </a:lnTo>
                        <a:lnTo>
                          <a:pt x="510" y="656"/>
                        </a:lnTo>
                        <a:lnTo>
                          <a:pt x="502" y="656"/>
                        </a:lnTo>
                        <a:lnTo>
                          <a:pt x="496" y="657"/>
                        </a:lnTo>
                        <a:lnTo>
                          <a:pt x="474" y="659"/>
                        </a:lnTo>
                        <a:lnTo>
                          <a:pt x="453" y="661"/>
                        </a:lnTo>
                        <a:lnTo>
                          <a:pt x="430" y="662"/>
                        </a:lnTo>
                        <a:lnTo>
                          <a:pt x="409" y="663"/>
                        </a:lnTo>
                        <a:lnTo>
                          <a:pt x="386" y="662"/>
                        </a:lnTo>
                        <a:lnTo>
                          <a:pt x="365" y="662"/>
                        </a:lnTo>
                        <a:lnTo>
                          <a:pt x="342" y="661"/>
                        </a:lnTo>
                        <a:lnTo>
                          <a:pt x="321" y="660"/>
                        </a:lnTo>
                        <a:lnTo>
                          <a:pt x="298" y="651"/>
                        </a:lnTo>
                        <a:lnTo>
                          <a:pt x="283" y="639"/>
                        </a:lnTo>
                        <a:lnTo>
                          <a:pt x="269" y="627"/>
                        </a:lnTo>
                        <a:lnTo>
                          <a:pt x="256" y="614"/>
                        </a:lnTo>
                        <a:lnTo>
                          <a:pt x="245" y="602"/>
                        </a:lnTo>
                        <a:lnTo>
                          <a:pt x="232" y="588"/>
                        </a:lnTo>
                        <a:lnTo>
                          <a:pt x="221" y="574"/>
                        </a:lnTo>
                        <a:lnTo>
                          <a:pt x="211" y="559"/>
                        </a:lnTo>
                        <a:lnTo>
                          <a:pt x="203" y="545"/>
                        </a:lnTo>
                        <a:lnTo>
                          <a:pt x="186" y="529"/>
                        </a:lnTo>
                        <a:lnTo>
                          <a:pt x="173" y="513"/>
                        </a:lnTo>
                        <a:lnTo>
                          <a:pt x="161" y="496"/>
                        </a:lnTo>
                        <a:lnTo>
                          <a:pt x="151" y="479"/>
                        </a:lnTo>
                        <a:lnTo>
                          <a:pt x="142" y="461"/>
                        </a:lnTo>
                        <a:lnTo>
                          <a:pt x="133" y="442"/>
                        </a:lnTo>
                        <a:lnTo>
                          <a:pt x="125" y="424"/>
                        </a:lnTo>
                        <a:lnTo>
                          <a:pt x="118" y="406"/>
                        </a:lnTo>
                        <a:lnTo>
                          <a:pt x="108" y="369"/>
                        </a:lnTo>
                        <a:lnTo>
                          <a:pt x="97" y="334"/>
                        </a:lnTo>
                        <a:lnTo>
                          <a:pt x="84" y="300"/>
                        </a:lnTo>
                        <a:lnTo>
                          <a:pt x="72" y="265"/>
                        </a:lnTo>
                        <a:lnTo>
                          <a:pt x="59" y="229"/>
                        </a:lnTo>
                        <a:lnTo>
                          <a:pt x="47" y="193"/>
                        </a:lnTo>
                        <a:lnTo>
                          <a:pt x="37" y="157"/>
                        </a:lnTo>
                        <a:lnTo>
                          <a:pt x="29" y="122"/>
                        </a:lnTo>
                        <a:lnTo>
                          <a:pt x="24" y="110"/>
                        </a:lnTo>
                        <a:lnTo>
                          <a:pt x="19" y="99"/>
                        </a:lnTo>
                        <a:lnTo>
                          <a:pt x="16" y="87"/>
                        </a:lnTo>
                        <a:lnTo>
                          <a:pt x="14" y="76"/>
                        </a:lnTo>
                        <a:lnTo>
                          <a:pt x="11" y="64"/>
                        </a:lnTo>
                        <a:lnTo>
                          <a:pt x="9" y="53"/>
                        </a:lnTo>
                        <a:lnTo>
                          <a:pt x="4" y="41"/>
                        </a:lnTo>
                        <a:lnTo>
                          <a:pt x="0" y="31"/>
                        </a:lnTo>
                        <a:lnTo>
                          <a:pt x="3" y="23"/>
                        </a:lnTo>
                        <a:lnTo>
                          <a:pt x="10" y="16"/>
                        </a:lnTo>
                        <a:lnTo>
                          <a:pt x="18" y="10"/>
                        </a:lnTo>
                        <a:lnTo>
                          <a:pt x="27" y="7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3" name="Freeform 51"/>
                  <p:cNvSpPr>
                    <a:spLocks/>
                  </p:cNvSpPr>
                  <p:nvPr/>
                </p:nvSpPr>
                <p:spPr bwMode="auto">
                  <a:xfrm>
                    <a:off x="5190" y="2211"/>
                    <a:ext cx="64" cy="93"/>
                  </a:xfrm>
                  <a:custGeom>
                    <a:avLst/>
                    <a:gdLst>
                      <a:gd name="T0" fmla="*/ 0 w 319"/>
                      <a:gd name="T1" fmla="*/ 0 h 464"/>
                      <a:gd name="T2" fmla="*/ 0 w 319"/>
                      <a:gd name="T3" fmla="*/ 0 h 464"/>
                      <a:gd name="T4" fmla="*/ 0 w 319"/>
                      <a:gd name="T5" fmla="*/ 0 h 464"/>
                      <a:gd name="T6" fmla="*/ 0 w 319"/>
                      <a:gd name="T7" fmla="*/ 0 h 464"/>
                      <a:gd name="T8" fmla="*/ 0 w 319"/>
                      <a:gd name="T9" fmla="*/ 0 h 464"/>
                      <a:gd name="T10" fmla="*/ 0 w 319"/>
                      <a:gd name="T11" fmla="*/ 0 h 464"/>
                      <a:gd name="T12" fmla="*/ 0 w 319"/>
                      <a:gd name="T13" fmla="*/ 0 h 464"/>
                      <a:gd name="T14" fmla="*/ 0 w 319"/>
                      <a:gd name="T15" fmla="*/ 0 h 464"/>
                      <a:gd name="T16" fmla="*/ 0 w 319"/>
                      <a:gd name="T17" fmla="*/ 0 h 464"/>
                      <a:gd name="T18" fmla="*/ 0 w 319"/>
                      <a:gd name="T19" fmla="*/ 0 h 464"/>
                      <a:gd name="T20" fmla="*/ 0 w 319"/>
                      <a:gd name="T21" fmla="*/ 0 h 464"/>
                      <a:gd name="T22" fmla="*/ 0 w 319"/>
                      <a:gd name="T23" fmla="*/ 0 h 464"/>
                      <a:gd name="T24" fmla="*/ 0 w 319"/>
                      <a:gd name="T25" fmla="*/ 0 h 464"/>
                      <a:gd name="T26" fmla="*/ 0 w 319"/>
                      <a:gd name="T27" fmla="*/ 0 h 464"/>
                      <a:gd name="T28" fmla="*/ 0 w 319"/>
                      <a:gd name="T29" fmla="*/ 0 h 464"/>
                      <a:gd name="T30" fmla="*/ 0 w 319"/>
                      <a:gd name="T31" fmla="*/ 0 h 464"/>
                      <a:gd name="T32" fmla="*/ 0 w 319"/>
                      <a:gd name="T33" fmla="*/ 0 h 464"/>
                      <a:gd name="T34" fmla="*/ 0 w 319"/>
                      <a:gd name="T35" fmla="*/ 0 h 464"/>
                      <a:gd name="T36" fmla="*/ 0 w 319"/>
                      <a:gd name="T37" fmla="*/ 0 h 464"/>
                      <a:gd name="T38" fmla="*/ 0 w 319"/>
                      <a:gd name="T39" fmla="*/ 0 h 464"/>
                      <a:gd name="T40" fmla="*/ 0 w 319"/>
                      <a:gd name="T41" fmla="*/ 0 h 464"/>
                      <a:gd name="T42" fmla="*/ 0 w 319"/>
                      <a:gd name="T43" fmla="*/ 0 h 464"/>
                      <a:gd name="T44" fmla="*/ 0 w 319"/>
                      <a:gd name="T45" fmla="*/ 0 h 464"/>
                      <a:gd name="T46" fmla="*/ 0 w 319"/>
                      <a:gd name="T47" fmla="*/ 0 h 464"/>
                      <a:gd name="T48" fmla="*/ 0 w 319"/>
                      <a:gd name="T49" fmla="*/ 0 h 464"/>
                      <a:gd name="T50" fmla="*/ 0 w 319"/>
                      <a:gd name="T51" fmla="*/ 0 h 464"/>
                      <a:gd name="T52" fmla="*/ 0 w 319"/>
                      <a:gd name="T53" fmla="*/ 0 h 464"/>
                      <a:gd name="T54" fmla="*/ 0 w 319"/>
                      <a:gd name="T55" fmla="*/ 0 h 464"/>
                      <a:gd name="T56" fmla="*/ 0 w 319"/>
                      <a:gd name="T57" fmla="*/ 0 h 464"/>
                      <a:gd name="T58" fmla="*/ 0 w 319"/>
                      <a:gd name="T59" fmla="*/ 0 h 464"/>
                      <a:gd name="T60" fmla="*/ 0 w 319"/>
                      <a:gd name="T61" fmla="*/ 0 h 464"/>
                      <a:gd name="T62" fmla="*/ 0 w 319"/>
                      <a:gd name="T63" fmla="*/ 0 h 464"/>
                      <a:gd name="T64" fmla="*/ 0 w 319"/>
                      <a:gd name="T65" fmla="*/ 0 h 464"/>
                      <a:gd name="T66" fmla="*/ 0 w 319"/>
                      <a:gd name="T67" fmla="*/ 0 h 464"/>
                      <a:gd name="T68" fmla="*/ 0 w 319"/>
                      <a:gd name="T69" fmla="*/ 0 h 464"/>
                      <a:gd name="T70" fmla="*/ 0 w 319"/>
                      <a:gd name="T71" fmla="*/ 0 h 464"/>
                      <a:gd name="T72" fmla="*/ 0 w 319"/>
                      <a:gd name="T73" fmla="*/ 0 h 464"/>
                      <a:gd name="T74" fmla="*/ 0 w 319"/>
                      <a:gd name="T75" fmla="*/ 0 h 464"/>
                      <a:gd name="T76" fmla="*/ 0 w 319"/>
                      <a:gd name="T77" fmla="*/ 0 h 464"/>
                      <a:gd name="T78" fmla="*/ 0 w 319"/>
                      <a:gd name="T79" fmla="*/ 0 h 464"/>
                      <a:gd name="T80" fmla="*/ 0 w 319"/>
                      <a:gd name="T81" fmla="*/ 0 h 464"/>
                      <a:gd name="T82" fmla="*/ 0 w 319"/>
                      <a:gd name="T83" fmla="*/ 0 h 464"/>
                      <a:gd name="T84" fmla="*/ 0 w 319"/>
                      <a:gd name="T85" fmla="*/ 0 h 464"/>
                      <a:gd name="T86" fmla="*/ 0 w 319"/>
                      <a:gd name="T87" fmla="*/ 0 h 464"/>
                      <a:gd name="T88" fmla="*/ 0 w 319"/>
                      <a:gd name="T89" fmla="*/ 0 h 464"/>
                      <a:gd name="T90" fmla="*/ 0 w 319"/>
                      <a:gd name="T91" fmla="*/ 0 h 464"/>
                      <a:gd name="T92" fmla="*/ 0 w 319"/>
                      <a:gd name="T93" fmla="*/ 0 h 464"/>
                      <a:gd name="T94" fmla="*/ 0 w 319"/>
                      <a:gd name="T95" fmla="*/ 0 h 464"/>
                      <a:gd name="T96" fmla="*/ 0 w 319"/>
                      <a:gd name="T97" fmla="*/ 0 h 464"/>
                      <a:gd name="T98" fmla="*/ 0 w 319"/>
                      <a:gd name="T99" fmla="*/ 0 h 464"/>
                      <a:gd name="T100" fmla="*/ 0 w 319"/>
                      <a:gd name="T101" fmla="*/ 0 h 464"/>
                      <a:gd name="T102" fmla="*/ 0 w 319"/>
                      <a:gd name="T103" fmla="*/ 0 h 46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319"/>
                      <a:gd name="T157" fmla="*/ 0 h 464"/>
                      <a:gd name="T158" fmla="*/ 319 w 319"/>
                      <a:gd name="T159" fmla="*/ 464 h 464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319" h="464">
                        <a:moveTo>
                          <a:pt x="9" y="321"/>
                        </a:moveTo>
                        <a:lnTo>
                          <a:pt x="7" y="320"/>
                        </a:lnTo>
                        <a:lnTo>
                          <a:pt x="16" y="313"/>
                        </a:lnTo>
                        <a:lnTo>
                          <a:pt x="25" y="307"/>
                        </a:lnTo>
                        <a:lnTo>
                          <a:pt x="35" y="302"/>
                        </a:lnTo>
                        <a:lnTo>
                          <a:pt x="46" y="299"/>
                        </a:lnTo>
                        <a:lnTo>
                          <a:pt x="56" y="294"/>
                        </a:lnTo>
                        <a:lnTo>
                          <a:pt x="67" y="291"/>
                        </a:lnTo>
                        <a:lnTo>
                          <a:pt x="78" y="288"/>
                        </a:lnTo>
                        <a:lnTo>
                          <a:pt x="89" y="285"/>
                        </a:lnTo>
                        <a:lnTo>
                          <a:pt x="92" y="277"/>
                        </a:lnTo>
                        <a:lnTo>
                          <a:pt x="95" y="271"/>
                        </a:lnTo>
                        <a:lnTo>
                          <a:pt x="97" y="264"/>
                        </a:lnTo>
                        <a:lnTo>
                          <a:pt x="100" y="258"/>
                        </a:lnTo>
                        <a:lnTo>
                          <a:pt x="101" y="250"/>
                        </a:lnTo>
                        <a:lnTo>
                          <a:pt x="105" y="244"/>
                        </a:lnTo>
                        <a:lnTo>
                          <a:pt x="107" y="238"/>
                        </a:lnTo>
                        <a:lnTo>
                          <a:pt x="111" y="231"/>
                        </a:lnTo>
                        <a:lnTo>
                          <a:pt x="109" y="226"/>
                        </a:lnTo>
                        <a:lnTo>
                          <a:pt x="109" y="220"/>
                        </a:lnTo>
                        <a:lnTo>
                          <a:pt x="109" y="214"/>
                        </a:lnTo>
                        <a:lnTo>
                          <a:pt x="111" y="209"/>
                        </a:lnTo>
                        <a:lnTo>
                          <a:pt x="111" y="202"/>
                        </a:lnTo>
                        <a:lnTo>
                          <a:pt x="113" y="197"/>
                        </a:lnTo>
                        <a:lnTo>
                          <a:pt x="114" y="190"/>
                        </a:lnTo>
                        <a:lnTo>
                          <a:pt x="115" y="186"/>
                        </a:lnTo>
                        <a:lnTo>
                          <a:pt x="113" y="174"/>
                        </a:lnTo>
                        <a:lnTo>
                          <a:pt x="114" y="165"/>
                        </a:lnTo>
                        <a:lnTo>
                          <a:pt x="115" y="155"/>
                        </a:lnTo>
                        <a:lnTo>
                          <a:pt x="119" y="146"/>
                        </a:lnTo>
                        <a:lnTo>
                          <a:pt x="122" y="138"/>
                        </a:lnTo>
                        <a:lnTo>
                          <a:pt x="125" y="129"/>
                        </a:lnTo>
                        <a:lnTo>
                          <a:pt x="128" y="119"/>
                        </a:lnTo>
                        <a:lnTo>
                          <a:pt x="132" y="111"/>
                        </a:lnTo>
                        <a:lnTo>
                          <a:pt x="144" y="88"/>
                        </a:lnTo>
                        <a:lnTo>
                          <a:pt x="162" y="67"/>
                        </a:lnTo>
                        <a:lnTo>
                          <a:pt x="181" y="48"/>
                        </a:lnTo>
                        <a:lnTo>
                          <a:pt x="202" y="30"/>
                        </a:lnTo>
                        <a:lnTo>
                          <a:pt x="224" y="15"/>
                        </a:lnTo>
                        <a:lnTo>
                          <a:pt x="249" y="6"/>
                        </a:lnTo>
                        <a:lnTo>
                          <a:pt x="274" y="0"/>
                        </a:lnTo>
                        <a:lnTo>
                          <a:pt x="303" y="1"/>
                        </a:lnTo>
                        <a:lnTo>
                          <a:pt x="319" y="8"/>
                        </a:lnTo>
                        <a:lnTo>
                          <a:pt x="312" y="19"/>
                        </a:lnTo>
                        <a:lnTo>
                          <a:pt x="304" y="29"/>
                        </a:lnTo>
                        <a:lnTo>
                          <a:pt x="301" y="34"/>
                        </a:lnTo>
                        <a:lnTo>
                          <a:pt x="300" y="39"/>
                        </a:lnTo>
                        <a:lnTo>
                          <a:pt x="300" y="45"/>
                        </a:lnTo>
                        <a:lnTo>
                          <a:pt x="303" y="53"/>
                        </a:lnTo>
                        <a:lnTo>
                          <a:pt x="297" y="67"/>
                        </a:lnTo>
                        <a:lnTo>
                          <a:pt x="290" y="81"/>
                        </a:lnTo>
                        <a:lnTo>
                          <a:pt x="283" y="95"/>
                        </a:lnTo>
                        <a:lnTo>
                          <a:pt x="276" y="109"/>
                        </a:lnTo>
                        <a:lnTo>
                          <a:pt x="269" y="123"/>
                        </a:lnTo>
                        <a:lnTo>
                          <a:pt x="261" y="138"/>
                        </a:lnTo>
                        <a:lnTo>
                          <a:pt x="255" y="152"/>
                        </a:lnTo>
                        <a:lnTo>
                          <a:pt x="251" y="168"/>
                        </a:lnTo>
                        <a:lnTo>
                          <a:pt x="252" y="173"/>
                        </a:lnTo>
                        <a:lnTo>
                          <a:pt x="252" y="178"/>
                        </a:lnTo>
                        <a:lnTo>
                          <a:pt x="251" y="185"/>
                        </a:lnTo>
                        <a:lnTo>
                          <a:pt x="251" y="191"/>
                        </a:lnTo>
                        <a:lnTo>
                          <a:pt x="248" y="197"/>
                        </a:lnTo>
                        <a:lnTo>
                          <a:pt x="246" y="203"/>
                        </a:lnTo>
                        <a:lnTo>
                          <a:pt x="245" y="210"/>
                        </a:lnTo>
                        <a:lnTo>
                          <a:pt x="245" y="216"/>
                        </a:lnTo>
                        <a:lnTo>
                          <a:pt x="245" y="229"/>
                        </a:lnTo>
                        <a:lnTo>
                          <a:pt x="246" y="242"/>
                        </a:lnTo>
                        <a:lnTo>
                          <a:pt x="245" y="255"/>
                        </a:lnTo>
                        <a:lnTo>
                          <a:pt x="245" y="269"/>
                        </a:lnTo>
                        <a:lnTo>
                          <a:pt x="244" y="282"/>
                        </a:lnTo>
                        <a:lnTo>
                          <a:pt x="244" y="294"/>
                        </a:lnTo>
                        <a:lnTo>
                          <a:pt x="244" y="307"/>
                        </a:lnTo>
                        <a:lnTo>
                          <a:pt x="246" y="321"/>
                        </a:lnTo>
                        <a:lnTo>
                          <a:pt x="247" y="324"/>
                        </a:lnTo>
                        <a:lnTo>
                          <a:pt x="248" y="331"/>
                        </a:lnTo>
                        <a:lnTo>
                          <a:pt x="248" y="337"/>
                        </a:lnTo>
                        <a:lnTo>
                          <a:pt x="249" y="344"/>
                        </a:lnTo>
                        <a:lnTo>
                          <a:pt x="248" y="349"/>
                        </a:lnTo>
                        <a:lnTo>
                          <a:pt x="248" y="356"/>
                        </a:lnTo>
                        <a:lnTo>
                          <a:pt x="249" y="362"/>
                        </a:lnTo>
                        <a:lnTo>
                          <a:pt x="253" y="368"/>
                        </a:lnTo>
                        <a:lnTo>
                          <a:pt x="233" y="383"/>
                        </a:lnTo>
                        <a:lnTo>
                          <a:pt x="214" y="400"/>
                        </a:lnTo>
                        <a:lnTo>
                          <a:pt x="194" y="415"/>
                        </a:lnTo>
                        <a:lnTo>
                          <a:pt x="174" y="429"/>
                        </a:lnTo>
                        <a:lnTo>
                          <a:pt x="152" y="440"/>
                        </a:lnTo>
                        <a:lnTo>
                          <a:pt x="130" y="450"/>
                        </a:lnTo>
                        <a:lnTo>
                          <a:pt x="107" y="458"/>
                        </a:lnTo>
                        <a:lnTo>
                          <a:pt x="83" y="464"/>
                        </a:lnTo>
                        <a:lnTo>
                          <a:pt x="75" y="452"/>
                        </a:lnTo>
                        <a:lnTo>
                          <a:pt x="66" y="441"/>
                        </a:lnTo>
                        <a:lnTo>
                          <a:pt x="56" y="431"/>
                        </a:lnTo>
                        <a:lnTo>
                          <a:pt x="47" y="421"/>
                        </a:lnTo>
                        <a:lnTo>
                          <a:pt x="36" y="410"/>
                        </a:lnTo>
                        <a:lnTo>
                          <a:pt x="25" y="400"/>
                        </a:lnTo>
                        <a:lnTo>
                          <a:pt x="16" y="389"/>
                        </a:lnTo>
                        <a:lnTo>
                          <a:pt x="7" y="379"/>
                        </a:lnTo>
                        <a:lnTo>
                          <a:pt x="5" y="372"/>
                        </a:lnTo>
                        <a:lnTo>
                          <a:pt x="3" y="364"/>
                        </a:lnTo>
                        <a:lnTo>
                          <a:pt x="1" y="356"/>
                        </a:lnTo>
                        <a:lnTo>
                          <a:pt x="1" y="348"/>
                        </a:lnTo>
                        <a:lnTo>
                          <a:pt x="0" y="339"/>
                        </a:lnTo>
                        <a:lnTo>
                          <a:pt x="2" y="333"/>
                        </a:lnTo>
                        <a:lnTo>
                          <a:pt x="4" y="327"/>
                        </a:lnTo>
                        <a:lnTo>
                          <a:pt x="9" y="321"/>
                        </a:lnTo>
                        <a:close/>
                      </a:path>
                    </a:pathLst>
                  </a:custGeom>
                  <a:solidFill>
                    <a:srgbClr val="BF8F6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4" name="Freeform 52"/>
                  <p:cNvSpPr>
                    <a:spLocks/>
                  </p:cNvSpPr>
                  <p:nvPr/>
                </p:nvSpPr>
                <p:spPr bwMode="auto">
                  <a:xfrm>
                    <a:off x="5242" y="2204"/>
                    <a:ext cx="49" cy="90"/>
                  </a:xfrm>
                  <a:custGeom>
                    <a:avLst/>
                    <a:gdLst>
                      <a:gd name="T0" fmla="*/ 0 w 246"/>
                      <a:gd name="T1" fmla="*/ 0 h 452"/>
                      <a:gd name="T2" fmla="*/ 0 w 246"/>
                      <a:gd name="T3" fmla="*/ 0 h 452"/>
                      <a:gd name="T4" fmla="*/ 0 w 246"/>
                      <a:gd name="T5" fmla="*/ 0 h 452"/>
                      <a:gd name="T6" fmla="*/ 0 w 246"/>
                      <a:gd name="T7" fmla="*/ 0 h 452"/>
                      <a:gd name="T8" fmla="*/ 0 w 246"/>
                      <a:gd name="T9" fmla="*/ 0 h 452"/>
                      <a:gd name="T10" fmla="*/ 0 w 246"/>
                      <a:gd name="T11" fmla="*/ 0 h 452"/>
                      <a:gd name="T12" fmla="*/ 0 w 246"/>
                      <a:gd name="T13" fmla="*/ 0 h 452"/>
                      <a:gd name="T14" fmla="*/ 0 w 246"/>
                      <a:gd name="T15" fmla="*/ 0 h 452"/>
                      <a:gd name="T16" fmla="*/ 0 w 246"/>
                      <a:gd name="T17" fmla="*/ 0 h 452"/>
                      <a:gd name="T18" fmla="*/ 0 w 246"/>
                      <a:gd name="T19" fmla="*/ 0 h 452"/>
                      <a:gd name="T20" fmla="*/ 0 w 246"/>
                      <a:gd name="T21" fmla="*/ 0 h 452"/>
                      <a:gd name="T22" fmla="*/ 0 w 246"/>
                      <a:gd name="T23" fmla="*/ 0 h 452"/>
                      <a:gd name="T24" fmla="*/ 0 w 246"/>
                      <a:gd name="T25" fmla="*/ 0 h 452"/>
                      <a:gd name="T26" fmla="*/ 0 w 246"/>
                      <a:gd name="T27" fmla="*/ 0 h 452"/>
                      <a:gd name="T28" fmla="*/ 0 w 246"/>
                      <a:gd name="T29" fmla="*/ 0 h 452"/>
                      <a:gd name="T30" fmla="*/ 0 w 246"/>
                      <a:gd name="T31" fmla="*/ 0 h 452"/>
                      <a:gd name="T32" fmla="*/ 0 w 246"/>
                      <a:gd name="T33" fmla="*/ 0 h 452"/>
                      <a:gd name="T34" fmla="*/ 0 w 246"/>
                      <a:gd name="T35" fmla="*/ 0 h 452"/>
                      <a:gd name="T36" fmla="*/ 0 w 246"/>
                      <a:gd name="T37" fmla="*/ 0 h 452"/>
                      <a:gd name="T38" fmla="*/ 0 w 246"/>
                      <a:gd name="T39" fmla="*/ 0 h 452"/>
                      <a:gd name="T40" fmla="*/ 0 w 246"/>
                      <a:gd name="T41" fmla="*/ 0 h 452"/>
                      <a:gd name="T42" fmla="*/ 0 w 246"/>
                      <a:gd name="T43" fmla="*/ 0 h 452"/>
                      <a:gd name="T44" fmla="*/ 0 w 246"/>
                      <a:gd name="T45" fmla="*/ 0 h 452"/>
                      <a:gd name="T46" fmla="*/ 0 w 246"/>
                      <a:gd name="T47" fmla="*/ 0 h 452"/>
                      <a:gd name="T48" fmla="*/ 0 w 246"/>
                      <a:gd name="T49" fmla="*/ 0 h 452"/>
                      <a:gd name="T50" fmla="*/ 0 w 246"/>
                      <a:gd name="T51" fmla="*/ 0 h 452"/>
                      <a:gd name="T52" fmla="*/ 0 w 246"/>
                      <a:gd name="T53" fmla="*/ 0 h 452"/>
                      <a:gd name="T54" fmla="*/ 0 w 246"/>
                      <a:gd name="T55" fmla="*/ 0 h 452"/>
                      <a:gd name="T56" fmla="*/ 0 w 246"/>
                      <a:gd name="T57" fmla="*/ 0 h 452"/>
                      <a:gd name="T58" fmla="*/ 0 w 246"/>
                      <a:gd name="T59" fmla="*/ 0 h 452"/>
                      <a:gd name="T60" fmla="*/ 0 w 246"/>
                      <a:gd name="T61" fmla="*/ 0 h 452"/>
                      <a:gd name="T62" fmla="*/ 0 w 246"/>
                      <a:gd name="T63" fmla="*/ 0 h 452"/>
                      <a:gd name="T64" fmla="*/ 0 w 246"/>
                      <a:gd name="T65" fmla="*/ 0 h 452"/>
                      <a:gd name="T66" fmla="*/ 0 w 246"/>
                      <a:gd name="T67" fmla="*/ 0 h 452"/>
                      <a:gd name="T68" fmla="*/ 0 w 246"/>
                      <a:gd name="T69" fmla="*/ 0 h 452"/>
                      <a:gd name="T70" fmla="*/ 0 w 246"/>
                      <a:gd name="T71" fmla="*/ 0 h 452"/>
                      <a:gd name="T72" fmla="*/ 0 w 246"/>
                      <a:gd name="T73" fmla="*/ 0 h 452"/>
                      <a:gd name="T74" fmla="*/ 0 w 246"/>
                      <a:gd name="T75" fmla="*/ 0 h 452"/>
                      <a:gd name="T76" fmla="*/ 0 w 246"/>
                      <a:gd name="T77" fmla="*/ 0 h 452"/>
                      <a:gd name="T78" fmla="*/ 0 w 246"/>
                      <a:gd name="T79" fmla="*/ 0 h 452"/>
                      <a:gd name="T80" fmla="*/ 0 w 246"/>
                      <a:gd name="T81" fmla="*/ 0 h 452"/>
                      <a:gd name="T82" fmla="*/ 0 w 246"/>
                      <a:gd name="T83" fmla="*/ 0 h 452"/>
                      <a:gd name="T84" fmla="*/ 0 w 246"/>
                      <a:gd name="T85" fmla="*/ 0 h 452"/>
                      <a:gd name="T86" fmla="*/ 0 w 246"/>
                      <a:gd name="T87" fmla="*/ 0 h 452"/>
                      <a:gd name="T88" fmla="*/ 0 w 246"/>
                      <a:gd name="T89" fmla="*/ 0 h 452"/>
                      <a:gd name="T90" fmla="*/ 0 w 246"/>
                      <a:gd name="T91" fmla="*/ 0 h 452"/>
                      <a:gd name="T92" fmla="*/ 0 w 246"/>
                      <a:gd name="T93" fmla="*/ 0 h 452"/>
                      <a:gd name="T94" fmla="*/ 0 w 246"/>
                      <a:gd name="T95" fmla="*/ 0 h 452"/>
                      <a:gd name="T96" fmla="*/ 0 w 246"/>
                      <a:gd name="T97" fmla="*/ 0 h 452"/>
                      <a:gd name="T98" fmla="*/ 0 w 246"/>
                      <a:gd name="T99" fmla="*/ 0 h 452"/>
                      <a:gd name="T100" fmla="*/ 0 w 246"/>
                      <a:gd name="T101" fmla="*/ 0 h 45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46"/>
                      <a:gd name="T154" fmla="*/ 0 h 452"/>
                      <a:gd name="T155" fmla="*/ 246 w 246"/>
                      <a:gd name="T156" fmla="*/ 452 h 45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46" h="452">
                        <a:moveTo>
                          <a:pt x="6" y="272"/>
                        </a:moveTo>
                        <a:lnTo>
                          <a:pt x="2" y="260"/>
                        </a:lnTo>
                        <a:lnTo>
                          <a:pt x="2" y="247"/>
                        </a:lnTo>
                        <a:lnTo>
                          <a:pt x="3" y="234"/>
                        </a:lnTo>
                        <a:lnTo>
                          <a:pt x="7" y="221"/>
                        </a:lnTo>
                        <a:lnTo>
                          <a:pt x="10" y="207"/>
                        </a:lnTo>
                        <a:lnTo>
                          <a:pt x="14" y="194"/>
                        </a:lnTo>
                        <a:lnTo>
                          <a:pt x="17" y="181"/>
                        </a:lnTo>
                        <a:lnTo>
                          <a:pt x="22" y="169"/>
                        </a:lnTo>
                        <a:lnTo>
                          <a:pt x="32" y="149"/>
                        </a:lnTo>
                        <a:lnTo>
                          <a:pt x="43" y="129"/>
                        </a:lnTo>
                        <a:lnTo>
                          <a:pt x="52" y="107"/>
                        </a:lnTo>
                        <a:lnTo>
                          <a:pt x="61" y="86"/>
                        </a:lnTo>
                        <a:lnTo>
                          <a:pt x="71" y="64"/>
                        </a:lnTo>
                        <a:lnTo>
                          <a:pt x="82" y="45"/>
                        </a:lnTo>
                        <a:lnTo>
                          <a:pt x="95" y="26"/>
                        </a:lnTo>
                        <a:lnTo>
                          <a:pt x="112" y="10"/>
                        </a:lnTo>
                        <a:lnTo>
                          <a:pt x="118" y="6"/>
                        </a:lnTo>
                        <a:lnTo>
                          <a:pt x="126" y="4"/>
                        </a:lnTo>
                        <a:lnTo>
                          <a:pt x="133" y="2"/>
                        </a:lnTo>
                        <a:lnTo>
                          <a:pt x="142" y="1"/>
                        </a:lnTo>
                        <a:lnTo>
                          <a:pt x="149" y="0"/>
                        </a:lnTo>
                        <a:lnTo>
                          <a:pt x="158" y="0"/>
                        </a:lnTo>
                        <a:lnTo>
                          <a:pt x="166" y="0"/>
                        </a:lnTo>
                        <a:lnTo>
                          <a:pt x="175" y="1"/>
                        </a:lnTo>
                        <a:lnTo>
                          <a:pt x="182" y="0"/>
                        </a:lnTo>
                        <a:lnTo>
                          <a:pt x="189" y="2"/>
                        </a:lnTo>
                        <a:lnTo>
                          <a:pt x="195" y="4"/>
                        </a:lnTo>
                        <a:lnTo>
                          <a:pt x="204" y="5"/>
                        </a:lnTo>
                        <a:lnTo>
                          <a:pt x="210" y="8"/>
                        </a:lnTo>
                        <a:lnTo>
                          <a:pt x="215" y="14"/>
                        </a:lnTo>
                        <a:lnTo>
                          <a:pt x="217" y="19"/>
                        </a:lnTo>
                        <a:lnTo>
                          <a:pt x="223" y="26"/>
                        </a:lnTo>
                        <a:lnTo>
                          <a:pt x="246" y="27"/>
                        </a:lnTo>
                        <a:lnTo>
                          <a:pt x="237" y="35"/>
                        </a:lnTo>
                        <a:lnTo>
                          <a:pt x="229" y="44"/>
                        </a:lnTo>
                        <a:lnTo>
                          <a:pt x="219" y="54"/>
                        </a:lnTo>
                        <a:lnTo>
                          <a:pt x="210" y="63"/>
                        </a:lnTo>
                        <a:lnTo>
                          <a:pt x="201" y="73"/>
                        </a:lnTo>
                        <a:lnTo>
                          <a:pt x="194" y="84"/>
                        </a:lnTo>
                        <a:lnTo>
                          <a:pt x="190" y="95"/>
                        </a:lnTo>
                        <a:lnTo>
                          <a:pt x="189" y="108"/>
                        </a:lnTo>
                        <a:lnTo>
                          <a:pt x="185" y="115"/>
                        </a:lnTo>
                        <a:lnTo>
                          <a:pt x="181" y="123"/>
                        </a:lnTo>
                        <a:lnTo>
                          <a:pt x="178" y="131"/>
                        </a:lnTo>
                        <a:lnTo>
                          <a:pt x="175" y="140"/>
                        </a:lnTo>
                        <a:lnTo>
                          <a:pt x="172" y="149"/>
                        </a:lnTo>
                        <a:lnTo>
                          <a:pt x="169" y="158"/>
                        </a:lnTo>
                        <a:lnTo>
                          <a:pt x="165" y="166"/>
                        </a:lnTo>
                        <a:lnTo>
                          <a:pt x="162" y="176"/>
                        </a:lnTo>
                        <a:lnTo>
                          <a:pt x="156" y="195"/>
                        </a:lnTo>
                        <a:lnTo>
                          <a:pt x="155" y="216"/>
                        </a:lnTo>
                        <a:lnTo>
                          <a:pt x="155" y="235"/>
                        </a:lnTo>
                        <a:lnTo>
                          <a:pt x="158" y="255"/>
                        </a:lnTo>
                        <a:lnTo>
                          <a:pt x="160" y="275"/>
                        </a:lnTo>
                        <a:lnTo>
                          <a:pt x="162" y="295"/>
                        </a:lnTo>
                        <a:lnTo>
                          <a:pt x="162" y="313"/>
                        </a:lnTo>
                        <a:lnTo>
                          <a:pt x="161" y="333"/>
                        </a:lnTo>
                        <a:lnTo>
                          <a:pt x="163" y="342"/>
                        </a:lnTo>
                        <a:lnTo>
                          <a:pt x="165" y="352"/>
                        </a:lnTo>
                        <a:lnTo>
                          <a:pt x="166" y="363"/>
                        </a:lnTo>
                        <a:lnTo>
                          <a:pt x="167" y="374"/>
                        </a:lnTo>
                        <a:lnTo>
                          <a:pt x="167" y="385"/>
                        </a:lnTo>
                        <a:lnTo>
                          <a:pt x="169" y="396"/>
                        </a:lnTo>
                        <a:lnTo>
                          <a:pt x="171" y="406"/>
                        </a:lnTo>
                        <a:lnTo>
                          <a:pt x="175" y="416"/>
                        </a:lnTo>
                        <a:lnTo>
                          <a:pt x="170" y="419"/>
                        </a:lnTo>
                        <a:lnTo>
                          <a:pt x="170" y="425"/>
                        </a:lnTo>
                        <a:lnTo>
                          <a:pt x="170" y="430"/>
                        </a:lnTo>
                        <a:lnTo>
                          <a:pt x="169" y="437"/>
                        </a:lnTo>
                        <a:lnTo>
                          <a:pt x="160" y="439"/>
                        </a:lnTo>
                        <a:lnTo>
                          <a:pt x="152" y="442"/>
                        </a:lnTo>
                        <a:lnTo>
                          <a:pt x="144" y="445"/>
                        </a:lnTo>
                        <a:lnTo>
                          <a:pt x="136" y="448"/>
                        </a:lnTo>
                        <a:lnTo>
                          <a:pt x="128" y="451"/>
                        </a:lnTo>
                        <a:lnTo>
                          <a:pt x="120" y="451"/>
                        </a:lnTo>
                        <a:lnTo>
                          <a:pt x="112" y="448"/>
                        </a:lnTo>
                        <a:lnTo>
                          <a:pt x="105" y="444"/>
                        </a:lnTo>
                        <a:lnTo>
                          <a:pt x="96" y="444"/>
                        </a:lnTo>
                        <a:lnTo>
                          <a:pt x="87" y="445"/>
                        </a:lnTo>
                        <a:lnTo>
                          <a:pt x="78" y="445"/>
                        </a:lnTo>
                        <a:lnTo>
                          <a:pt x="70" y="446"/>
                        </a:lnTo>
                        <a:lnTo>
                          <a:pt x="60" y="446"/>
                        </a:lnTo>
                        <a:lnTo>
                          <a:pt x="53" y="447"/>
                        </a:lnTo>
                        <a:lnTo>
                          <a:pt x="44" y="448"/>
                        </a:lnTo>
                        <a:lnTo>
                          <a:pt x="37" y="452"/>
                        </a:lnTo>
                        <a:lnTo>
                          <a:pt x="25" y="443"/>
                        </a:lnTo>
                        <a:lnTo>
                          <a:pt x="18" y="433"/>
                        </a:lnTo>
                        <a:lnTo>
                          <a:pt x="15" y="423"/>
                        </a:lnTo>
                        <a:lnTo>
                          <a:pt x="15" y="412"/>
                        </a:lnTo>
                        <a:lnTo>
                          <a:pt x="14" y="400"/>
                        </a:lnTo>
                        <a:lnTo>
                          <a:pt x="14" y="388"/>
                        </a:lnTo>
                        <a:lnTo>
                          <a:pt x="11" y="375"/>
                        </a:lnTo>
                        <a:lnTo>
                          <a:pt x="6" y="365"/>
                        </a:lnTo>
                        <a:lnTo>
                          <a:pt x="2" y="353"/>
                        </a:lnTo>
                        <a:lnTo>
                          <a:pt x="1" y="341"/>
                        </a:lnTo>
                        <a:lnTo>
                          <a:pt x="0" y="329"/>
                        </a:lnTo>
                        <a:lnTo>
                          <a:pt x="1" y="319"/>
                        </a:lnTo>
                        <a:lnTo>
                          <a:pt x="1" y="306"/>
                        </a:lnTo>
                        <a:lnTo>
                          <a:pt x="3" y="295"/>
                        </a:lnTo>
                        <a:lnTo>
                          <a:pt x="3" y="283"/>
                        </a:lnTo>
                        <a:lnTo>
                          <a:pt x="6" y="272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5" name="Freeform 53"/>
                  <p:cNvSpPr>
                    <a:spLocks/>
                  </p:cNvSpPr>
                  <p:nvPr/>
                </p:nvSpPr>
                <p:spPr bwMode="auto">
                  <a:xfrm>
                    <a:off x="5276" y="2205"/>
                    <a:ext cx="138" cy="106"/>
                  </a:xfrm>
                  <a:custGeom>
                    <a:avLst/>
                    <a:gdLst>
                      <a:gd name="T0" fmla="*/ 0 w 690"/>
                      <a:gd name="T1" fmla="*/ 0 h 527"/>
                      <a:gd name="T2" fmla="*/ 0 w 690"/>
                      <a:gd name="T3" fmla="*/ 0 h 527"/>
                      <a:gd name="T4" fmla="*/ 0 w 690"/>
                      <a:gd name="T5" fmla="*/ 0 h 527"/>
                      <a:gd name="T6" fmla="*/ 0 w 690"/>
                      <a:gd name="T7" fmla="*/ 0 h 527"/>
                      <a:gd name="T8" fmla="*/ 0 w 690"/>
                      <a:gd name="T9" fmla="*/ 0 h 527"/>
                      <a:gd name="T10" fmla="*/ 0 w 690"/>
                      <a:gd name="T11" fmla="*/ 0 h 527"/>
                      <a:gd name="T12" fmla="*/ 0 w 690"/>
                      <a:gd name="T13" fmla="*/ 0 h 527"/>
                      <a:gd name="T14" fmla="*/ 0 w 690"/>
                      <a:gd name="T15" fmla="*/ 0 h 527"/>
                      <a:gd name="T16" fmla="*/ 0 w 690"/>
                      <a:gd name="T17" fmla="*/ 0 h 527"/>
                      <a:gd name="T18" fmla="*/ 0 w 690"/>
                      <a:gd name="T19" fmla="*/ 0 h 527"/>
                      <a:gd name="T20" fmla="*/ 0 w 690"/>
                      <a:gd name="T21" fmla="*/ 0 h 527"/>
                      <a:gd name="T22" fmla="*/ 0 w 690"/>
                      <a:gd name="T23" fmla="*/ 0 h 527"/>
                      <a:gd name="T24" fmla="*/ 0 w 690"/>
                      <a:gd name="T25" fmla="*/ 0 h 527"/>
                      <a:gd name="T26" fmla="*/ 0 w 690"/>
                      <a:gd name="T27" fmla="*/ 0 h 527"/>
                      <a:gd name="T28" fmla="*/ 0 w 690"/>
                      <a:gd name="T29" fmla="*/ 0 h 527"/>
                      <a:gd name="T30" fmla="*/ 0 w 690"/>
                      <a:gd name="T31" fmla="*/ 0 h 527"/>
                      <a:gd name="T32" fmla="*/ 0 w 690"/>
                      <a:gd name="T33" fmla="*/ 0 h 527"/>
                      <a:gd name="T34" fmla="*/ 0 w 690"/>
                      <a:gd name="T35" fmla="*/ 0 h 527"/>
                      <a:gd name="T36" fmla="*/ 0 w 690"/>
                      <a:gd name="T37" fmla="*/ 0 h 527"/>
                      <a:gd name="T38" fmla="*/ 0 w 690"/>
                      <a:gd name="T39" fmla="*/ 0 h 527"/>
                      <a:gd name="T40" fmla="*/ 0 w 690"/>
                      <a:gd name="T41" fmla="*/ 0 h 527"/>
                      <a:gd name="T42" fmla="*/ 0 w 690"/>
                      <a:gd name="T43" fmla="*/ 0 h 527"/>
                      <a:gd name="T44" fmla="*/ 0 w 690"/>
                      <a:gd name="T45" fmla="*/ 0 h 527"/>
                      <a:gd name="T46" fmla="*/ 0 w 690"/>
                      <a:gd name="T47" fmla="*/ 0 h 527"/>
                      <a:gd name="T48" fmla="*/ 0 w 690"/>
                      <a:gd name="T49" fmla="*/ 0 h 527"/>
                      <a:gd name="T50" fmla="*/ 0 w 690"/>
                      <a:gd name="T51" fmla="*/ 0 h 527"/>
                      <a:gd name="T52" fmla="*/ 0 w 690"/>
                      <a:gd name="T53" fmla="*/ 0 h 527"/>
                      <a:gd name="T54" fmla="*/ 0 w 690"/>
                      <a:gd name="T55" fmla="*/ 0 h 527"/>
                      <a:gd name="T56" fmla="*/ 0 w 690"/>
                      <a:gd name="T57" fmla="*/ 0 h 527"/>
                      <a:gd name="T58" fmla="*/ 0 w 690"/>
                      <a:gd name="T59" fmla="*/ 0 h 527"/>
                      <a:gd name="T60" fmla="*/ 0 w 690"/>
                      <a:gd name="T61" fmla="*/ 0 h 527"/>
                      <a:gd name="T62" fmla="*/ 0 w 690"/>
                      <a:gd name="T63" fmla="*/ 0 h 527"/>
                      <a:gd name="T64" fmla="*/ 0 w 690"/>
                      <a:gd name="T65" fmla="*/ 0 h 527"/>
                      <a:gd name="T66" fmla="*/ 0 w 690"/>
                      <a:gd name="T67" fmla="*/ 0 h 527"/>
                      <a:gd name="T68" fmla="*/ 0 w 690"/>
                      <a:gd name="T69" fmla="*/ 0 h 527"/>
                      <a:gd name="T70" fmla="*/ 0 w 690"/>
                      <a:gd name="T71" fmla="*/ 0 h 527"/>
                      <a:gd name="T72" fmla="*/ 0 w 690"/>
                      <a:gd name="T73" fmla="*/ 0 h 527"/>
                      <a:gd name="T74" fmla="*/ 0 w 690"/>
                      <a:gd name="T75" fmla="*/ 0 h 527"/>
                      <a:gd name="T76" fmla="*/ 0 w 690"/>
                      <a:gd name="T77" fmla="*/ 0 h 527"/>
                      <a:gd name="T78" fmla="*/ 0 w 690"/>
                      <a:gd name="T79" fmla="*/ 0 h 527"/>
                      <a:gd name="T80" fmla="*/ 0 w 690"/>
                      <a:gd name="T81" fmla="*/ 0 h 527"/>
                      <a:gd name="T82" fmla="*/ 0 w 690"/>
                      <a:gd name="T83" fmla="*/ 0 h 527"/>
                      <a:gd name="T84" fmla="*/ 0 w 690"/>
                      <a:gd name="T85" fmla="*/ 0 h 527"/>
                      <a:gd name="T86" fmla="*/ 0 w 690"/>
                      <a:gd name="T87" fmla="*/ 0 h 527"/>
                      <a:gd name="T88" fmla="*/ 0 w 690"/>
                      <a:gd name="T89" fmla="*/ 0 h 527"/>
                      <a:gd name="T90" fmla="*/ 0 w 690"/>
                      <a:gd name="T91" fmla="*/ 0 h 527"/>
                      <a:gd name="T92" fmla="*/ 0 w 690"/>
                      <a:gd name="T93" fmla="*/ 0 h 527"/>
                      <a:gd name="T94" fmla="*/ 0 w 690"/>
                      <a:gd name="T95" fmla="*/ 0 h 527"/>
                      <a:gd name="T96" fmla="*/ 0 w 690"/>
                      <a:gd name="T97" fmla="*/ 0 h 527"/>
                      <a:gd name="T98" fmla="*/ 0 w 690"/>
                      <a:gd name="T99" fmla="*/ 0 h 527"/>
                      <a:gd name="T100" fmla="*/ 0 w 690"/>
                      <a:gd name="T101" fmla="*/ 0 h 527"/>
                      <a:gd name="T102" fmla="*/ 0 w 690"/>
                      <a:gd name="T103" fmla="*/ 0 h 527"/>
                      <a:gd name="T104" fmla="*/ 0 w 690"/>
                      <a:gd name="T105" fmla="*/ 0 h 527"/>
                      <a:gd name="T106" fmla="*/ 0 w 690"/>
                      <a:gd name="T107" fmla="*/ 0 h 527"/>
                      <a:gd name="T108" fmla="*/ 0 w 690"/>
                      <a:gd name="T109" fmla="*/ 0 h 527"/>
                      <a:gd name="T110" fmla="*/ 0 w 690"/>
                      <a:gd name="T111" fmla="*/ 0 h 527"/>
                      <a:gd name="T112" fmla="*/ 0 w 690"/>
                      <a:gd name="T113" fmla="*/ 0 h 527"/>
                      <a:gd name="T114" fmla="*/ 0 w 690"/>
                      <a:gd name="T115" fmla="*/ 0 h 527"/>
                      <a:gd name="T116" fmla="*/ 0 w 690"/>
                      <a:gd name="T117" fmla="*/ 0 h 527"/>
                      <a:gd name="T118" fmla="*/ 0 w 690"/>
                      <a:gd name="T119" fmla="*/ 0 h 527"/>
                      <a:gd name="T120" fmla="*/ 0 w 690"/>
                      <a:gd name="T121" fmla="*/ 0 h 527"/>
                      <a:gd name="T122" fmla="*/ 0 w 690"/>
                      <a:gd name="T123" fmla="*/ 0 h 52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690"/>
                      <a:gd name="T187" fmla="*/ 0 h 527"/>
                      <a:gd name="T188" fmla="*/ 690 w 690"/>
                      <a:gd name="T189" fmla="*/ 527 h 52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690" h="527">
                        <a:moveTo>
                          <a:pt x="31" y="117"/>
                        </a:moveTo>
                        <a:lnTo>
                          <a:pt x="33" y="103"/>
                        </a:lnTo>
                        <a:lnTo>
                          <a:pt x="37" y="92"/>
                        </a:lnTo>
                        <a:lnTo>
                          <a:pt x="42" y="79"/>
                        </a:lnTo>
                        <a:lnTo>
                          <a:pt x="50" y="69"/>
                        </a:lnTo>
                        <a:lnTo>
                          <a:pt x="57" y="58"/>
                        </a:lnTo>
                        <a:lnTo>
                          <a:pt x="68" y="50"/>
                        </a:lnTo>
                        <a:lnTo>
                          <a:pt x="78" y="41"/>
                        </a:lnTo>
                        <a:lnTo>
                          <a:pt x="90" y="35"/>
                        </a:lnTo>
                        <a:lnTo>
                          <a:pt x="139" y="46"/>
                        </a:lnTo>
                        <a:lnTo>
                          <a:pt x="128" y="54"/>
                        </a:lnTo>
                        <a:lnTo>
                          <a:pt x="119" y="63"/>
                        </a:lnTo>
                        <a:lnTo>
                          <a:pt x="113" y="66"/>
                        </a:lnTo>
                        <a:lnTo>
                          <a:pt x="109" y="70"/>
                        </a:lnTo>
                        <a:lnTo>
                          <a:pt x="106" y="74"/>
                        </a:lnTo>
                        <a:lnTo>
                          <a:pt x="104" y="81"/>
                        </a:lnTo>
                        <a:lnTo>
                          <a:pt x="114" y="76"/>
                        </a:lnTo>
                        <a:lnTo>
                          <a:pt x="125" y="71"/>
                        </a:lnTo>
                        <a:lnTo>
                          <a:pt x="130" y="68"/>
                        </a:lnTo>
                        <a:lnTo>
                          <a:pt x="137" y="67"/>
                        </a:lnTo>
                        <a:lnTo>
                          <a:pt x="143" y="65"/>
                        </a:lnTo>
                        <a:lnTo>
                          <a:pt x="151" y="66"/>
                        </a:lnTo>
                        <a:lnTo>
                          <a:pt x="170" y="52"/>
                        </a:lnTo>
                        <a:lnTo>
                          <a:pt x="193" y="41"/>
                        </a:lnTo>
                        <a:lnTo>
                          <a:pt x="215" y="34"/>
                        </a:lnTo>
                        <a:lnTo>
                          <a:pt x="240" y="28"/>
                        </a:lnTo>
                        <a:lnTo>
                          <a:pt x="264" y="23"/>
                        </a:lnTo>
                        <a:lnTo>
                          <a:pt x="290" y="20"/>
                        </a:lnTo>
                        <a:lnTo>
                          <a:pt x="315" y="17"/>
                        </a:lnTo>
                        <a:lnTo>
                          <a:pt x="341" y="15"/>
                        </a:lnTo>
                        <a:lnTo>
                          <a:pt x="346" y="12"/>
                        </a:lnTo>
                        <a:lnTo>
                          <a:pt x="351" y="9"/>
                        </a:lnTo>
                        <a:lnTo>
                          <a:pt x="357" y="5"/>
                        </a:lnTo>
                        <a:lnTo>
                          <a:pt x="363" y="0"/>
                        </a:lnTo>
                        <a:lnTo>
                          <a:pt x="375" y="10"/>
                        </a:lnTo>
                        <a:lnTo>
                          <a:pt x="371" y="20"/>
                        </a:lnTo>
                        <a:lnTo>
                          <a:pt x="368" y="30"/>
                        </a:lnTo>
                        <a:lnTo>
                          <a:pt x="367" y="40"/>
                        </a:lnTo>
                        <a:lnTo>
                          <a:pt x="370" y="50"/>
                        </a:lnTo>
                        <a:lnTo>
                          <a:pt x="372" y="58"/>
                        </a:lnTo>
                        <a:lnTo>
                          <a:pt x="376" y="68"/>
                        </a:lnTo>
                        <a:lnTo>
                          <a:pt x="382" y="76"/>
                        </a:lnTo>
                        <a:lnTo>
                          <a:pt x="390" y="86"/>
                        </a:lnTo>
                        <a:lnTo>
                          <a:pt x="392" y="95"/>
                        </a:lnTo>
                        <a:lnTo>
                          <a:pt x="398" y="102"/>
                        </a:lnTo>
                        <a:lnTo>
                          <a:pt x="405" y="109"/>
                        </a:lnTo>
                        <a:lnTo>
                          <a:pt x="414" y="115"/>
                        </a:lnTo>
                        <a:lnTo>
                          <a:pt x="422" y="120"/>
                        </a:lnTo>
                        <a:lnTo>
                          <a:pt x="431" y="127"/>
                        </a:lnTo>
                        <a:lnTo>
                          <a:pt x="439" y="133"/>
                        </a:lnTo>
                        <a:lnTo>
                          <a:pt x="448" y="141"/>
                        </a:lnTo>
                        <a:lnTo>
                          <a:pt x="459" y="145"/>
                        </a:lnTo>
                        <a:lnTo>
                          <a:pt x="471" y="149"/>
                        </a:lnTo>
                        <a:lnTo>
                          <a:pt x="485" y="151"/>
                        </a:lnTo>
                        <a:lnTo>
                          <a:pt x="499" y="152"/>
                        </a:lnTo>
                        <a:lnTo>
                          <a:pt x="512" y="152"/>
                        </a:lnTo>
                        <a:lnTo>
                          <a:pt x="526" y="154"/>
                        </a:lnTo>
                        <a:lnTo>
                          <a:pt x="538" y="158"/>
                        </a:lnTo>
                        <a:lnTo>
                          <a:pt x="551" y="167"/>
                        </a:lnTo>
                        <a:lnTo>
                          <a:pt x="557" y="162"/>
                        </a:lnTo>
                        <a:lnTo>
                          <a:pt x="565" y="162"/>
                        </a:lnTo>
                        <a:lnTo>
                          <a:pt x="571" y="163"/>
                        </a:lnTo>
                        <a:lnTo>
                          <a:pt x="579" y="167"/>
                        </a:lnTo>
                        <a:lnTo>
                          <a:pt x="585" y="168"/>
                        </a:lnTo>
                        <a:lnTo>
                          <a:pt x="592" y="170"/>
                        </a:lnTo>
                        <a:lnTo>
                          <a:pt x="599" y="169"/>
                        </a:lnTo>
                        <a:lnTo>
                          <a:pt x="607" y="166"/>
                        </a:lnTo>
                        <a:lnTo>
                          <a:pt x="614" y="167"/>
                        </a:lnTo>
                        <a:lnTo>
                          <a:pt x="624" y="168"/>
                        </a:lnTo>
                        <a:lnTo>
                          <a:pt x="631" y="167"/>
                        </a:lnTo>
                        <a:lnTo>
                          <a:pt x="641" y="167"/>
                        </a:lnTo>
                        <a:lnTo>
                          <a:pt x="648" y="164"/>
                        </a:lnTo>
                        <a:lnTo>
                          <a:pt x="658" y="163"/>
                        </a:lnTo>
                        <a:lnTo>
                          <a:pt x="666" y="162"/>
                        </a:lnTo>
                        <a:lnTo>
                          <a:pt x="675" y="163"/>
                        </a:lnTo>
                        <a:lnTo>
                          <a:pt x="689" y="156"/>
                        </a:lnTo>
                        <a:lnTo>
                          <a:pt x="689" y="162"/>
                        </a:lnTo>
                        <a:lnTo>
                          <a:pt x="690" y="171"/>
                        </a:lnTo>
                        <a:lnTo>
                          <a:pt x="689" y="178"/>
                        </a:lnTo>
                        <a:lnTo>
                          <a:pt x="688" y="187"/>
                        </a:lnTo>
                        <a:lnTo>
                          <a:pt x="685" y="193"/>
                        </a:lnTo>
                        <a:lnTo>
                          <a:pt x="683" y="201"/>
                        </a:lnTo>
                        <a:lnTo>
                          <a:pt x="678" y="207"/>
                        </a:lnTo>
                        <a:lnTo>
                          <a:pt x="675" y="215"/>
                        </a:lnTo>
                        <a:lnTo>
                          <a:pt x="668" y="221"/>
                        </a:lnTo>
                        <a:lnTo>
                          <a:pt x="661" y="228"/>
                        </a:lnTo>
                        <a:lnTo>
                          <a:pt x="654" y="232"/>
                        </a:lnTo>
                        <a:lnTo>
                          <a:pt x="647" y="237"/>
                        </a:lnTo>
                        <a:lnTo>
                          <a:pt x="639" y="241"/>
                        </a:lnTo>
                        <a:lnTo>
                          <a:pt x="631" y="244"/>
                        </a:lnTo>
                        <a:lnTo>
                          <a:pt x="624" y="247"/>
                        </a:lnTo>
                        <a:lnTo>
                          <a:pt x="616" y="250"/>
                        </a:lnTo>
                        <a:lnTo>
                          <a:pt x="618" y="244"/>
                        </a:lnTo>
                        <a:lnTo>
                          <a:pt x="623" y="237"/>
                        </a:lnTo>
                        <a:lnTo>
                          <a:pt x="624" y="231"/>
                        </a:lnTo>
                        <a:lnTo>
                          <a:pt x="623" y="226"/>
                        </a:lnTo>
                        <a:lnTo>
                          <a:pt x="612" y="232"/>
                        </a:lnTo>
                        <a:lnTo>
                          <a:pt x="605" y="241"/>
                        </a:lnTo>
                        <a:lnTo>
                          <a:pt x="599" y="250"/>
                        </a:lnTo>
                        <a:lnTo>
                          <a:pt x="596" y="261"/>
                        </a:lnTo>
                        <a:lnTo>
                          <a:pt x="592" y="272"/>
                        </a:lnTo>
                        <a:lnTo>
                          <a:pt x="589" y="284"/>
                        </a:lnTo>
                        <a:lnTo>
                          <a:pt x="586" y="295"/>
                        </a:lnTo>
                        <a:lnTo>
                          <a:pt x="585" y="307"/>
                        </a:lnTo>
                        <a:lnTo>
                          <a:pt x="588" y="321"/>
                        </a:lnTo>
                        <a:lnTo>
                          <a:pt x="595" y="335"/>
                        </a:lnTo>
                        <a:lnTo>
                          <a:pt x="602" y="348"/>
                        </a:lnTo>
                        <a:lnTo>
                          <a:pt x="612" y="362"/>
                        </a:lnTo>
                        <a:lnTo>
                          <a:pt x="622" y="374"/>
                        </a:lnTo>
                        <a:lnTo>
                          <a:pt x="632" y="387"/>
                        </a:lnTo>
                        <a:lnTo>
                          <a:pt x="644" y="398"/>
                        </a:lnTo>
                        <a:lnTo>
                          <a:pt x="657" y="410"/>
                        </a:lnTo>
                        <a:lnTo>
                          <a:pt x="642" y="422"/>
                        </a:lnTo>
                        <a:lnTo>
                          <a:pt x="628" y="435"/>
                        </a:lnTo>
                        <a:lnTo>
                          <a:pt x="615" y="449"/>
                        </a:lnTo>
                        <a:lnTo>
                          <a:pt x="602" y="464"/>
                        </a:lnTo>
                        <a:lnTo>
                          <a:pt x="589" y="478"/>
                        </a:lnTo>
                        <a:lnTo>
                          <a:pt x="578" y="494"/>
                        </a:lnTo>
                        <a:lnTo>
                          <a:pt x="567" y="510"/>
                        </a:lnTo>
                        <a:lnTo>
                          <a:pt x="557" y="527"/>
                        </a:lnTo>
                        <a:lnTo>
                          <a:pt x="530" y="511"/>
                        </a:lnTo>
                        <a:lnTo>
                          <a:pt x="506" y="493"/>
                        </a:lnTo>
                        <a:lnTo>
                          <a:pt x="483" y="470"/>
                        </a:lnTo>
                        <a:lnTo>
                          <a:pt x="464" y="447"/>
                        </a:lnTo>
                        <a:lnTo>
                          <a:pt x="448" y="419"/>
                        </a:lnTo>
                        <a:lnTo>
                          <a:pt x="436" y="391"/>
                        </a:lnTo>
                        <a:lnTo>
                          <a:pt x="429" y="362"/>
                        </a:lnTo>
                        <a:lnTo>
                          <a:pt x="427" y="333"/>
                        </a:lnTo>
                        <a:lnTo>
                          <a:pt x="429" y="321"/>
                        </a:lnTo>
                        <a:lnTo>
                          <a:pt x="431" y="310"/>
                        </a:lnTo>
                        <a:lnTo>
                          <a:pt x="433" y="299"/>
                        </a:lnTo>
                        <a:lnTo>
                          <a:pt x="435" y="288"/>
                        </a:lnTo>
                        <a:lnTo>
                          <a:pt x="435" y="276"/>
                        </a:lnTo>
                        <a:lnTo>
                          <a:pt x="435" y="265"/>
                        </a:lnTo>
                        <a:lnTo>
                          <a:pt x="435" y="254"/>
                        </a:lnTo>
                        <a:lnTo>
                          <a:pt x="436" y="243"/>
                        </a:lnTo>
                        <a:lnTo>
                          <a:pt x="432" y="241"/>
                        </a:lnTo>
                        <a:lnTo>
                          <a:pt x="429" y="241"/>
                        </a:lnTo>
                        <a:lnTo>
                          <a:pt x="427" y="246"/>
                        </a:lnTo>
                        <a:lnTo>
                          <a:pt x="426" y="251"/>
                        </a:lnTo>
                        <a:lnTo>
                          <a:pt x="425" y="258"/>
                        </a:lnTo>
                        <a:lnTo>
                          <a:pt x="425" y="264"/>
                        </a:lnTo>
                        <a:lnTo>
                          <a:pt x="424" y="271"/>
                        </a:lnTo>
                        <a:lnTo>
                          <a:pt x="424" y="277"/>
                        </a:lnTo>
                        <a:lnTo>
                          <a:pt x="423" y="284"/>
                        </a:lnTo>
                        <a:lnTo>
                          <a:pt x="422" y="291"/>
                        </a:lnTo>
                        <a:lnTo>
                          <a:pt x="411" y="351"/>
                        </a:lnTo>
                        <a:lnTo>
                          <a:pt x="385" y="368"/>
                        </a:lnTo>
                        <a:lnTo>
                          <a:pt x="357" y="383"/>
                        </a:lnTo>
                        <a:lnTo>
                          <a:pt x="328" y="395"/>
                        </a:lnTo>
                        <a:lnTo>
                          <a:pt x="299" y="406"/>
                        </a:lnTo>
                        <a:lnTo>
                          <a:pt x="268" y="415"/>
                        </a:lnTo>
                        <a:lnTo>
                          <a:pt x="239" y="423"/>
                        </a:lnTo>
                        <a:lnTo>
                          <a:pt x="209" y="432"/>
                        </a:lnTo>
                        <a:lnTo>
                          <a:pt x="180" y="441"/>
                        </a:lnTo>
                        <a:lnTo>
                          <a:pt x="160" y="441"/>
                        </a:lnTo>
                        <a:lnTo>
                          <a:pt x="141" y="442"/>
                        </a:lnTo>
                        <a:lnTo>
                          <a:pt x="122" y="442"/>
                        </a:lnTo>
                        <a:lnTo>
                          <a:pt x="104" y="442"/>
                        </a:lnTo>
                        <a:lnTo>
                          <a:pt x="84" y="440"/>
                        </a:lnTo>
                        <a:lnTo>
                          <a:pt x="67" y="437"/>
                        </a:lnTo>
                        <a:lnTo>
                          <a:pt x="50" y="433"/>
                        </a:lnTo>
                        <a:lnTo>
                          <a:pt x="34" y="426"/>
                        </a:lnTo>
                        <a:lnTo>
                          <a:pt x="25" y="416"/>
                        </a:lnTo>
                        <a:lnTo>
                          <a:pt x="20" y="405"/>
                        </a:lnTo>
                        <a:lnTo>
                          <a:pt x="16" y="393"/>
                        </a:lnTo>
                        <a:lnTo>
                          <a:pt x="15" y="381"/>
                        </a:lnTo>
                        <a:lnTo>
                          <a:pt x="12" y="368"/>
                        </a:lnTo>
                        <a:lnTo>
                          <a:pt x="11" y="356"/>
                        </a:lnTo>
                        <a:lnTo>
                          <a:pt x="10" y="343"/>
                        </a:lnTo>
                        <a:lnTo>
                          <a:pt x="9" y="332"/>
                        </a:lnTo>
                        <a:lnTo>
                          <a:pt x="6" y="318"/>
                        </a:lnTo>
                        <a:lnTo>
                          <a:pt x="5" y="305"/>
                        </a:lnTo>
                        <a:lnTo>
                          <a:pt x="4" y="292"/>
                        </a:lnTo>
                        <a:lnTo>
                          <a:pt x="4" y="279"/>
                        </a:lnTo>
                        <a:lnTo>
                          <a:pt x="3" y="265"/>
                        </a:lnTo>
                        <a:lnTo>
                          <a:pt x="3" y="252"/>
                        </a:lnTo>
                        <a:lnTo>
                          <a:pt x="2" y="240"/>
                        </a:lnTo>
                        <a:lnTo>
                          <a:pt x="0" y="228"/>
                        </a:lnTo>
                        <a:lnTo>
                          <a:pt x="0" y="212"/>
                        </a:lnTo>
                        <a:lnTo>
                          <a:pt x="2" y="197"/>
                        </a:lnTo>
                        <a:lnTo>
                          <a:pt x="4" y="182"/>
                        </a:lnTo>
                        <a:lnTo>
                          <a:pt x="8" y="169"/>
                        </a:lnTo>
                        <a:lnTo>
                          <a:pt x="11" y="156"/>
                        </a:lnTo>
                        <a:lnTo>
                          <a:pt x="18" y="143"/>
                        </a:lnTo>
                        <a:lnTo>
                          <a:pt x="23" y="130"/>
                        </a:lnTo>
                        <a:lnTo>
                          <a:pt x="31" y="117"/>
                        </a:lnTo>
                        <a:close/>
                      </a:path>
                    </a:pathLst>
                  </a:custGeom>
                  <a:solidFill>
                    <a:srgbClr val="BF8F6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6" name="Freeform 54"/>
                  <p:cNvSpPr>
                    <a:spLocks/>
                  </p:cNvSpPr>
                  <p:nvPr/>
                </p:nvSpPr>
                <p:spPr bwMode="auto">
                  <a:xfrm>
                    <a:off x="5317" y="2127"/>
                    <a:ext cx="19" cy="45"/>
                  </a:xfrm>
                  <a:custGeom>
                    <a:avLst/>
                    <a:gdLst>
                      <a:gd name="T0" fmla="*/ 0 w 99"/>
                      <a:gd name="T1" fmla="*/ 0 h 226"/>
                      <a:gd name="T2" fmla="*/ 0 w 99"/>
                      <a:gd name="T3" fmla="*/ 0 h 226"/>
                      <a:gd name="T4" fmla="*/ 0 w 99"/>
                      <a:gd name="T5" fmla="*/ 0 h 226"/>
                      <a:gd name="T6" fmla="*/ 0 w 99"/>
                      <a:gd name="T7" fmla="*/ 0 h 226"/>
                      <a:gd name="T8" fmla="*/ 0 w 99"/>
                      <a:gd name="T9" fmla="*/ 0 h 226"/>
                      <a:gd name="T10" fmla="*/ 0 w 99"/>
                      <a:gd name="T11" fmla="*/ 0 h 226"/>
                      <a:gd name="T12" fmla="*/ 0 w 99"/>
                      <a:gd name="T13" fmla="*/ 0 h 226"/>
                      <a:gd name="T14" fmla="*/ 0 w 99"/>
                      <a:gd name="T15" fmla="*/ 0 h 226"/>
                      <a:gd name="T16" fmla="*/ 0 w 99"/>
                      <a:gd name="T17" fmla="*/ 0 h 226"/>
                      <a:gd name="T18" fmla="*/ 0 w 99"/>
                      <a:gd name="T19" fmla="*/ 0 h 226"/>
                      <a:gd name="T20" fmla="*/ 0 w 99"/>
                      <a:gd name="T21" fmla="*/ 0 h 226"/>
                      <a:gd name="T22" fmla="*/ 0 w 99"/>
                      <a:gd name="T23" fmla="*/ 0 h 226"/>
                      <a:gd name="T24" fmla="*/ 0 w 99"/>
                      <a:gd name="T25" fmla="*/ 0 h 226"/>
                      <a:gd name="T26" fmla="*/ 0 w 99"/>
                      <a:gd name="T27" fmla="*/ 0 h 226"/>
                      <a:gd name="T28" fmla="*/ 0 w 99"/>
                      <a:gd name="T29" fmla="*/ 0 h 226"/>
                      <a:gd name="T30" fmla="*/ 0 w 99"/>
                      <a:gd name="T31" fmla="*/ 0 h 226"/>
                      <a:gd name="T32" fmla="*/ 0 w 99"/>
                      <a:gd name="T33" fmla="*/ 0 h 226"/>
                      <a:gd name="T34" fmla="*/ 0 w 99"/>
                      <a:gd name="T35" fmla="*/ 0 h 226"/>
                      <a:gd name="T36" fmla="*/ 0 w 99"/>
                      <a:gd name="T37" fmla="*/ 0 h 226"/>
                      <a:gd name="T38" fmla="*/ 0 w 99"/>
                      <a:gd name="T39" fmla="*/ 0 h 226"/>
                      <a:gd name="T40" fmla="*/ 0 w 99"/>
                      <a:gd name="T41" fmla="*/ 0 h 226"/>
                      <a:gd name="T42" fmla="*/ 0 w 99"/>
                      <a:gd name="T43" fmla="*/ 0 h 226"/>
                      <a:gd name="T44" fmla="*/ 0 w 99"/>
                      <a:gd name="T45" fmla="*/ 0 h 226"/>
                      <a:gd name="T46" fmla="*/ 0 w 99"/>
                      <a:gd name="T47" fmla="*/ 0 h 226"/>
                      <a:gd name="T48" fmla="*/ 0 w 99"/>
                      <a:gd name="T49" fmla="*/ 0 h 226"/>
                      <a:gd name="T50" fmla="*/ 0 w 99"/>
                      <a:gd name="T51" fmla="*/ 0 h 226"/>
                      <a:gd name="T52" fmla="*/ 0 w 99"/>
                      <a:gd name="T53" fmla="*/ 0 h 226"/>
                      <a:gd name="T54" fmla="*/ 0 w 99"/>
                      <a:gd name="T55" fmla="*/ 0 h 226"/>
                      <a:gd name="T56" fmla="*/ 0 w 99"/>
                      <a:gd name="T57" fmla="*/ 0 h 226"/>
                      <a:gd name="T58" fmla="*/ 0 w 99"/>
                      <a:gd name="T59" fmla="*/ 0 h 226"/>
                      <a:gd name="T60" fmla="*/ 0 w 99"/>
                      <a:gd name="T61" fmla="*/ 0 h 226"/>
                      <a:gd name="T62" fmla="*/ 0 w 99"/>
                      <a:gd name="T63" fmla="*/ 0 h 226"/>
                      <a:gd name="T64" fmla="*/ 0 w 99"/>
                      <a:gd name="T65" fmla="*/ 0 h 226"/>
                      <a:gd name="T66" fmla="*/ 0 w 99"/>
                      <a:gd name="T67" fmla="*/ 0 h 226"/>
                      <a:gd name="T68" fmla="*/ 0 w 99"/>
                      <a:gd name="T69" fmla="*/ 0 h 226"/>
                      <a:gd name="T70" fmla="*/ 0 w 99"/>
                      <a:gd name="T71" fmla="*/ 0 h 226"/>
                      <a:gd name="T72" fmla="*/ 0 w 99"/>
                      <a:gd name="T73" fmla="*/ 0 h 226"/>
                      <a:gd name="T74" fmla="*/ 0 w 99"/>
                      <a:gd name="T75" fmla="*/ 0 h 226"/>
                      <a:gd name="T76" fmla="*/ 0 w 99"/>
                      <a:gd name="T77" fmla="*/ 0 h 226"/>
                      <a:gd name="T78" fmla="*/ 0 w 99"/>
                      <a:gd name="T79" fmla="*/ 0 h 226"/>
                      <a:gd name="T80" fmla="*/ 0 w 99"/>
                      <a:gd name="T81" fmla="*/ 0 h 226"/>
                      <a:gd name="T82" fmla="*/ 0 w 99"/>
                      <a:gd name="T83" fmla="*/ 0 h 226"/>
                      <a:gd name="T84" fmla="*/ 0 w 99"/>
                      <a:gd name="T85" fmla="*/ 0 h 226"/>
                      <a:gd name="T86" fmla="*/ 0 w 99"/>
                      <a:gd name="T87" fmla="*/ 0 h 226"/>
                      <a:gd name="T88" fmla="*/ 0 w 99"/>
                      <a:gd name="T89" fmla="*/ 0 h 226"/>
                      <a:gd name="T90" fmla="*/ 0 w 99"/>
                      <a:gd name="T91" fmla="*/ 0 h 226"/>
                      <a:gd name="T92" fmla="*/ 0 w 99"/>
                      <a:gd name="T93" fmla="*/ 0 h 226"/>
                      <a:gd name="T94" fmla="*/ 0 w 99"/>
                      <a:gd name="T95" fmla="*/ 0 h 226"/>
                      <a:gd name="T96" fmla="*/ 0 w 99"/>
                      <a:gd name="T97" fmla="*/ 0 h 22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9"/>
                      <a:gd name="T148" fmla="*/ 0 h 226"/>
                      <a:gd name="T149" fmla="*/ 99 w 99"/>
                      <a:gd name="T150" fmla="*/ 226 h 22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9" h="226">
                        <a:moveTo>
                          <a:pt x="80" y="8"/>
                        </a:moveTo>
                        <a:lnTo>
                          <a:pt x="99" y="0"/>
                        </a:lnTo>
                        <a:lnTo>
                          <a:pt x="90" y="9"/>
                        </a:lnTo>
                        <a:lnTo>
                          <a:pt x="83" y="20"/>
                        </a:lnTo>
                        <a:lnTo>
                          <a:pt x="80" y="25"/>
                        </a:lnTo>
                        <a:lnTo>
                          <a:pt x="79" y="32"/>
                        </a:lnTo>
                        <a:lnTo>
                          <a:pt x="79" y="37"/>
                        </a:lnTo>
                        <a:lnTo>
                          <a:pt x="82" y="44"/>
                        </a:lnTo>
                        <a:lnTo>
                          <a:pt x="84" y="44"/>
                        </a:lnTo>
                        <a:lnTo>
                          <a:pt x="80" y="50"/>
                        </a:lnTo>
                        <a:lnTo>
                          <a:pt x="75" y="58"/>
                        </a:lnTo>
                        <a:lnTo>
                          <a:pt x="71" y="65"/>
                        </a:lnTo>
                        <a:lnTo>
                          <a:pt x="68" y="73"/>
                        </a:lnTo>
                        <a:lnTo>
                          <a:pt x="64" y="79"/>
                        </a:lnTo>
                        <a:lnTo>
                          <a:pt x="62" y="88"/>
                        </a:lnTo>
                        <a:lnTo>
                          <a:pt x="59" y="96"/>
                        </a:lnTo>
                        <a:lnTo>
                          <a:pt x="60" y="106"/>
                        </a:lnTo>
                        <a:lnTo>
                          <a:pt x="65" y="107"/>
                        </a:lnTo>
                        <a:lnTo>
                          <a:pt x="67" y="110"/>
                        </a:lnTo>
                        <a:lnTo>
                          <a:pt x="67" y="113"/>
                        </a:lnTo>
                        <a:lnTo>
                          <a:pt x="67" y="119"/>
                        </a:lnTo>
                        <a:lnTo>
                          <a:pt x="63" y="127"/>
                        </a:lnTo>
                        <a:lnTo>
                          <a:pt x="62" y="136"/>
                        </a:lnTo>
                        <a:lnTo>
                          <a:pt x="59" y="147"/>
                        </a:lnTo>
                        <a:lnTo>
                          <a:pt x="60" y="158"/>
                        </a:lnTo>
                        <a:lnTo>
                          <a:pt x="62" y="168"/>
                        </a:lnTo>
                        <a:lnTo>
                          <a:pt x="66" y="179"/>
                        </a:lnTo>
                        <a:lnTo>
                          <a:pt x="64" y="190"/>
                        </a:lnTo>
                        <a:lnTo>
                          <a:pt x="62" y="201"/>
                        </a:lnTo>
                        <a:lnTo>
                          <a:pt x="60" y="207"/>
                        </a:lnTo>
                        <a:lnTo>
                          <a:pt x="59" y="213"/>
                        </a:lnTo>
                        <a:lnTo>
                          <a:pt x="59" y="220"/>
                        </a:lnTo>
                        <a:lnTo>
                          <a:pt x="60" y="226"/>
                        </a:lnTo>
                        <a:lnTo>
                          <a:pt x="46" y="214"/>
                        </a:lnTo>
                        <a:lnTo>
                          <a:pt x="34" y="201"/>
                        </a:lnTo>
                        <a:lnTo>
                          <a:pt x="22" y="187"/>
                        </a:lnTo>
                        <a:lnTo>
                          <a:pt x="13" y="172"/>
                        </a:lnTo>
                        <a:lnTo>
                          <a:pt x="6" y="155"/>
                        </a:lnTo>
                        <a:lnTo>
                          <a:pt x="1" y="138"/>
                        </a:lnTo>
                        <a:lnTo>
                          <a:pt x="0" y="119"/>
                        </a:lnTo>
                        <a:lnTo>
                          <a:pt x="5" y="100"/>
                        </a:lnTo>
                        <a:lnTo>
                          <a:pt x="10" y="85"/>
                        </a:lnTo>
                        <a:lnTo>
                          <a:pt x="18" y="73"/>
                        </a:lnTo>
                        <a:lnTo>
                          <a:pt x="26" y="60"/>
                        </a:lnTo>
                        <a:lnTo>
                          <a:pt x="36" y="49"/>
                        </a:lnTo>
                        <a:lnTo>
                          <a:pt x="45" y="36"/>
                        </a:lnTo>
                        <a:lnTo>
                          <a:pt x="56" y="26"/>
                        </a:lnTo>
                        <a:lnTo>
                          <a:pt x="68" y="17"/>
                        </a:lnTo>
                        <a:lnTo>
                          <a:pt x="80" y="8"/>
                        </a:lnTo>
                        <a:close/>
                      </a:path>
                    </a:pathLst>
                  </a:custGeom>
                  <a:solidFill>
                    <a:srgbClr val="BF8F6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7" name="Freeform 55"/>
                  <p:cNvSpPr>
                    <a:spLocks/>
                  </p:cNvSpPr>
                  <p:nvPr/>
                </p:nvSpPr>
                <p:spPr bwMode="auto">
                  <a:xfrm>
                    <a:off x="5331" y="2094"/>
                    <a:ext cx="120" cy="120"/>
                  </a:xfrm>
                  <a:custGeom>
                    <a:avLst/>
                    <a:gdLst>
                      <a:gd name="T0" fmla="*/ 0 w 600"/>
                      <a:gd name="T1" fmla="*/ 0 h 600"/>
                      <a:gd name="T2" fmla="*/ 0 w 600"/>
                      <a:gd name="T3" fmla="*/ 0 h 600"/>
                      <a:gd name="T4" fmla="*/ 0 w 600"/>
                      <a:gd name="T5" fmla="*/ 0 h 600"/>
                      <a:gd name="T6" fmla="*/ 0 w 600"/>
                      <a:gd name="T7" fmla="*/ 0 h 600"/>
                      <a:gd name="T8" fmla="*/ 0 w 600"/>
                      <a:gd name="T9" fmla="*/ 0 h 600"/>
                      <a:gd name="T10" fmla="*/ 0 w 600"/>
                      <a:gd name="T11" fmla="*/ 0 h 600"/>
                      <a:gd name="T12" fmla="*/ 0 w 600"/>
                      <a:gd name="T13" fmla="*/ 0 h 600"/>
                      <a:gd name="T14" fmla="*/ 0 w 600"/>
                      <a:gd name="T15" fmla="*/ 0 h 600"/>
                      <a:gd name="T16" fmla="*/ 0 w 600"/>
                      <a:gd name="T17" fmla="*/ 0 h 600"/>
                      <a:gd name="T18" fmla="*/ 0 w 600"/>
                      <a:gd name="T19" fmla="*/ 0 h 600"/>
                      <a:gd name="T20" fmla="*/ 0 w 600"/>
                      <a:gd name="T21" fmla="*/ 0 h 600"/>
                      <a:gd name="T22" fmla="*/ 0 w 600"/>
                      <a:gd name="T23" fmla="*/ 0 h 600"/>
                      <a:gd name="T24" fmla="*/ 0 w 600"/>
                      <a:gd name="T25" fmla="*/ 0 h 600"/>
                      <a:gd name="T26" fmla="*/ 0 w 600"/>
                      <a:gd name="T27" fmla="*/ 0 h 600"/>
                      <a:gd name="T28" fmla="*/ 0 w 600"/>
                      <a:gd name="T29" fmla="*/ 0 h 600"/>
                      <a:gd name="T30" fmla="*/ 0 w 600"/>
                      <a:gd name="T31" fmla="*/ 0 h 600"/>
                      <a:gd name="T32" fmla="*/ 0 w 600"/>
                      <a:gd name="T33" fmla="*/ 0 h 600"/>
                      <a:gd name="T34" fmla="*/ 0 w 600"/>
                      <a:gd name="T35" fmla="*/ 0 h 600"/>
                      <a:gd name="T36" fmla="*/ 0 w 600"/>
                      <a:gd name="T37" fmla="*/ 0 h 600"/>
                      <a:gd name="T38" fmla="*/ 0 w 600"/>
                      <a:gd name="T39" fmla="*/ 0 h 600"/>
                      <a:gd name="T40" fmla="*/ 0 w 600"/>
                      <a:gd name="T41" fmla="*/ 0 h 600"/>
                      <a:gd name="T42" fmla="*/ 0 w 600"/>
                      <a:gd name="T43" fmla="*/ 0 h 600"/>
                      <a:gd name="T44" fmla="*/ 0 w 600"/>
                      <a:gd name="T45" fmla="*/ 0 h 600"/>
                      <a:gd name="T46" fmla="*/ 0 w 600"/>
                      <a:gd name="T47" fmla="*/ 0 h 600"/>
                      <a:gd name="T48" fmla="*/ 0 w 600"/>
                      <a:gd name="T49" fmla="*/ 0 h 600"/>
                      <a:gd name="T50" fmla="*/ 0 w 600"/>
                      <a:gd name="T51" fmla="*/ 0 h 600"/>
                      <a:gd name="T52" fmla="*/ 0 w 600"/>
                      <a:gd name="T53" fmla="*/ 0 h 600"/>
                      <a:gd name="T54" fmla="*/ 0 w 600"/>
                      <a:gd name="T55" fmla="*/ 0 h 600"/>
                      <a:gd name="T56" fmla="*/ 0 w 600"/>
                      <a:gd name="T57" fmla="*/ 0 h 600"/>
                      <a:gd name="T58" fmla="*/ 0 w 600"/>
                      <a:gd name="T59" fmla="*/ 0 h 600"/>
                      <a:gd name="T60" fmla="*/ 0 w 600"/>
                      <a:gd name="T61" fmla="*/ 0 h 600"/>
                      <a:gd name="T62" fmla="*/ 0 w 600"/>
                      <a:gd name="T63" fmla="*/ 0 h 600"/>
                      <a:gd name="T64" fmla="*/ 0 w 600"/>
                      <a:gd name="T65" fmla="*/ 0 h 600"/>
                      <a:gd name="T66" fmla="*/ 0 w 600"/>
                      <a:gd name="T67" fmla="*/ 0 h 600"/>
                      <a:gd name="T68" fmla="*/ 0 w 600"/>
                      <a:gd name="T69" fmla="*/ 0 h 600"/>
                      <a:gd name="T70" fmla="*/ 0 w 600"/>
                      <a:gd name="T71" fmla="*/ 0 h 600"/>
                      <a:gd name="T72" fmla="*/ 0 w 600"/>
                      <a:gd name="T73" fmla="*/ 0 h 600"/>
                      <a:gd name="T74" fmla="*/ 0 w 600"/>
                      <a:gd name="T75" fmla="*/ 0 h 600"/>
                      <a:gd name="T76" fmla="*/ 0 w 600"/>
                      <a:gd name="T77" fmla="*/ 0 h 600"/>
                      <a:gd name="T78" fmla="*/ 0 w 600"/>
                      <a:gd name="T79" fmla="*/ 0 h 600"/>
                      <a:gd name="T80" fmla="*/ 0 w 600"/>
                      <a:gd name="T81" fmla="*/ 0 h 600"/>
                      <a:gd name="T82" fmla="*/ 0 w 600"/>
                      <a:gd name="T83" fmla="*/ 0 h 600"/>
                      <a:gd name="T84" fmla="*/ 0 w 600"/>
                      <a:gd name="T85" fmla="*/ 0 h 600"/>
                      <a:gd name="T86" fmla="*/ 0 w 600"/>
                      <a:gd name="T87" fmla="*/ 0 h 600"/>
                      <a:gd name="T88" fmla="*/ 0 w 600"/>
                      <a:gd name="T89" fmla="*/ 0 h 600"/>
                      <a:gd name="T90" fmla="*/ 0 w 600"/>
                      <a:gd name="T91" fmla="*/ 0 h 600"/>
                      <a:gd name="T92" fmla="*/ 0 w 600"/>
                      <a:gd name="T93" fmla="*/ 0 h 600"/>
                      <a:gd name="T94" fmla="*/ 0 w 600"/>
                      <a:gd name="T95" fmla="*/ 0 h 600"/>
                      <a:gd name="T96" fmla="*/ 0 w 600"/>
                      <a:gd name="T97" fmla="*/ 0 h 600"/>
                      <a:gd name="T98" fmla="*/ 0 w 600"/>
                      <a:gd name="T99" fmla="*/ 0 h 600"/>
                      <a:gd name="T100" fmla="*/ 0 w 600"/>
                      <a:gd name="T101" fmla="*/ 0 h 600"/>
                      <a:gd name="T102" fmla="*/ 0 w 600"/>
                      <a:gd name="T103" fmla="*/ 0 h 600"/>
                      <a:gd name="T104" fmla="*/ 0 w 600"/>
                      <a:gd name="T105" fmla="*/ 0 h 60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600"/>
                      <a:gd name="T160" fmla="*/ 0 h 600"/>
                      <a:gd name="T161" fmla="*/ 600 w 600"/>
                      <a:gd name="T162" fmla="*/ 600 h 60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600" h="600">
                        <a:moveTo>
                          <a:pt x="6" y="326"/>
                        </a:moveTo>
                        <a:lnTo>
                          <a:pt x="3" y="316"/>
                        </a:lnTo>
                        <a:lnTo>
                          <a:pt x="3" y="307"/>
                        </a:lnTo>
                        <a:lnTo>
                          <a:pt x="4" y="299"/>
                        </a:lnTo>
                        <a:lnTo>
                          <a:pt x="7" y="291"/>
                        </a:lnTo>
                        <a:lnTo>
                          <a:pt x="9" y="283"/>
                        </a:lnTo>
                        <a:lnTo>
                          <a:pt x="12" y="275"/>
                        </a:lnTo>
                        <a:lnTo>
                          <a:pt x="15" y="267"/>
                        </a:lnTo>
                        <a:lnTo>
                          <a:pt x="19" y="259"/>
                        </a:lnTo>
                        <a:lnTo>
                          <a:pt x="12" y="255"/>
                        </a:lnTo>
                        <a:lnTo>
                          <a:pt x="7" y="255"/>
                        </a:lnTo>
                        <a:lnTo>
                          <a:pt x="6" y="257"/>
                        </a:lnTo>
                        <a:lnTo>
                          <a:pt x="7" y="247"/>
                        </a:lnTo>
                        <a:lnTo>
                          <a:pt x="10" y="239"/>
                        </a:lnTo>
                        <a:lnTo>
                          <a:pt x="13" y="231"/>
                        </a:lnTo>
                        <a:lnTo>
                          <a:pt x="18" y="224"/>
                        </a:lnTo>
                        <a:lnTo>
                          <a:pt x="22" y="216"/>
                        </a:lnTo>
                        <a:lnTo>
                          <a:pt x="27" y="209"/>
                        </a:lnTo>
                        <a:lnTo>
                          <a:pt x="31" y="201"/>
                        </a:lnTo>
                        <a:lnTo>
                          <a:pt x="36" y="194"/>
                        </a:lnTo>
                        <a:lnTo>
                          <a:pt x="31" y="189"/>
                        </a:lnTo>
                        <a:lnTo>
                          <a:pt x="26" y="189"/>
                        </a:lnTo>
                        <a:lnTo>
                          <a:pt x="31" y="179"/>
                        </a:lnTo>
                        <a:lnTo>
                          <a:pt x="41" y="169"/>
                        </a:lnTo>
                        <a:lnTo>
                          <a:pt x="51" y="158"/>
                        </a:lnTo>
                        <a:lnTo>
                          <a:pt x="60" y="149"/>
                        </a:lnTo>
                        <a:lnTo>
                          <a:pt x="57" y="143"/>
                        </a:lnTo>
                        <a:lnTo>
                          <a:pt x="53" y="140"/>
                        </a:lnTo>
                        <a:lnTo>
                          <a:pt x="62" y="132"/>
                        </a:lnTo>
                        <a:lnTo>
                          <a:pt x="72" y="127"/>
                        </a:lnTo>
                        <a:lnTo>
                          <a:pt x="77" y="123"/>
                        </a:lnTo>
                        <a:lnTo>
                          <a:pt x="81" y="120"/>
                        </a:lnTo>
                        <a:lnTo>
                          <a:pt x="83" y="114"/>
                        </a:lnTo>
                        <a:lnTo>
                          <a:pt x="85" y="109"/>
                        </a:lnTo>
                        <a:lnTo>
                          <a:pt x="75" y="101"/>
                        </a:lnTo>
                        <a:lnTo>
                          <a:pt x="87" y="92"/>
                        </a:lnTo>
                        <a:lnTo>
                          <a:pt x="99" y="83"/>
                        </a:lnTo>
                        <a:lnTo>
                          <a:pt x="111" y="73"/>
                        </a:lnTo>
                        <a:lnTo>
                          <a:pt x="123" y="65"/>
                        </a:lnTo>
                        <a:lnTo>
                          <a:pt x="133" y="55"/>
                        </a:lnTo>
                        <a:lnTo>
                          <a:pt x="146" y="46"/>
                        </a:lnTo>
                        <a:lnTo>
                          <a:pt x="158" y="36"/>
                        </a:lnTo>
                        <a:lnTo>
                          <a:pt x="171" y="29"/>
                        </a:lnTo>
                        <a:lnTo>
                          <a:pt x="173" y="34"/>
                        </a:lnTo>
                        <a:lnTo>
                          <a:pt x="177" y="38"/>
                        </a:lnTo>
                        <a:lnTo>
                          <a:pt x="223" y="19"/>
                        </a:lnTo>
                        <a:lnTo>
                          <a:pt x="227" y="24"/>
                        </a:lnTo>
                        <a:lnTo>
                          <a:pt x="232" y="26"/>
                        </a:lnTo>
                        <a:lnTo>
                          <a:pt x="237" y="24"/>
                        </a:lnTo>
                        <a:lnTo>
                          <a:pt x="244" y="22"/>
                        </a:lnTo>
                        <a:lnTo>
                          <a:pt x="250" y="17"/>
                        </a:lnTo>
                        <a:lnTo>
                          <a:pt x="258" y="13"/>
                        </a:lnTo>
                        <a:lnTo>
                          <a:pt x="264" y="9"/>
                        </a:lnTo>
                        <a:lnTo>
                          <a:pt x="272" y="9"/>
                        </a:lnTo>
                        <a:lnTo>
                          <a:pt x="281" y="6"/>
                        </a:lnTo>
                        <a:lnTo>
                          <a:pt x="293" y="7"/>
                        </a:lnTo>
                        <a:lnTo>
                          <a:pt x="303" y="11"/>
                        </a:lnTo>
                        <a:lnTo>
                          <a:pt x="314" y="8"/>
                        </a:lnTo>
                        <a:lnTo>
                          <a:pt x="319" y="5"/>
                        </a:lnTo>
                        <a:lnTo>
                          <a:pt x="324" y="3"/>
                        </a:lnTo>
                        <a:lnTo>
                          <a:pt x="331" y="0"/>
                        </a:lnTo>
                        <a:lnTo>
                          <a:pt x="338" y="3"/>
                        </a:lnTo>
                        <a:lnTo>
                          <a:pt x="338" y="8"/>
                        </a:lnTo>
                        <a:lnTo>
                          <a:pt x="345" y="12"/>
                        </a:lnTo>
                        <a:lnTo>
                          <a:pt x="351" y="8"/>
                        </a:lnTo>
                        <a:lnTo>
                          <a:pt x="358" y="6"/>
                        </a:lnTo>
                        <a:lnTo>
                          <a:pt x="365" y="5"/>
                        </a:lnTo>
                        <a:lnTo>
                          <a:pt x="373" y="6"/>
                        </a:lnTo>
                        <a:lnTo>
                          <a:pt x="380" y="6"/>
                        </a:lnTo>
                        <a:lnTo>
                          <a:pt x="388" y="9"/>
                        </a:lnTo>
                        <a:lnTo>
                          <a:pt x="394" y="12"/>
                        </a:lnTo>
                        <a:lnTo>
                          <a:pt x="401" y="15"/>
                        </a:lnTo>
                        <a:lnTo>
                          <a:pt x="409" y="13"/>
                        </a:lnTo>
                        <a:lnTo>
                          <a:pt x="419" y="13"/>
                        </a:lnTo>
                        <a:lnTo>
                          <a:pt x="427" y="14"/>
                        </a:lnTo>
                        <a:lnTo>
                          <a:pt x="435" y="19"/>
                        </a:lnTo>
                        <a:lnTo>
                          <a:pt x="438" y="21"/>
                        </a:lnTo>
                        <a:lnTo>
                          <a:pt x="443" y="23"/>
                        </a:lnTo>
                        <a:lnTo>
                          <a:pt x="449" y="24"/>
                        </a:lnTo>
                        <a:lnTo>
                          <a:pt x="455" y="25"/>
                        </a:lnTo>
                        <a:lnTo>
                          <a:pt x="460" y="25"/>
                        </a:lnTo>
                        <a:lnTo>
                          <a:pt x="467" y="26"/>
                        </a:lnTo>
                        <a:lnTo>
                          <a:pt x="472" y="27"/>
                        </a:lnTo>
                        <a:lnTo>
                          <a:pt x="479" y="31"/>
                        </a:lnTo>
                        <a:lnTo>
                          <a:pt x="490" y="36"/>
                        </a:lnTo>
                        <a:lnTo>
                          <a:pt x="502" y="42"/>
                        </a:lnTo>
                        <a:lnTo>
                          <a:pt x="513" y="50"/>
                        </a:lnTo>
                        <a:lnTo>
                          <a:pt x="524" y="59"/>
                        </a:lnTo>
                        <a:lnTo>
                          <a:pt x="533" y="69"/>
                        </a:lnTo>
                        <a:lnTo>
                          <a:pt x="543" y="80"/>
                        </a:lnTo>
                        <a:lnTo>
                          <a:pt x="552" y="91"/>
                        </a:lnTo>
                        <a:lnTo>
                          <a:pt x="560" y="102"/>
                        </a:lnTo>
                        <a:lnTo>
                          <a:pt x="562" y="112"/>
                        </a:lnTo>
                        <a:lnTo>
                          <a:pt x="569" y="123"/>
                        </a:lnTo>
                        <a:lnTo>
                          <a:pt x="575" y="131"/>
                        </a:lnTo>
                        <a:lnTo>
                          <a:pt x="575" y="141"/>
                        </a:lnTo>
                        <a:lnTo>
                          <a:pt x="592" y="179"/>
                        </a:lnTo>
                        <a:lnTo>
                          <a:pt x="589" y="183"/>
                        </a:lnTo>
                        <a:lnTo>
                          <a:pt x="589" y="189"/>
                        </a:lnTo>
                        <a:lnTo>
                          <a:pt x="590" y="196"/>
                        </a:lnTo>
                        <a:lnTo>
                          <a:pt x="593" y="202"/>
                        </a:lnTo>
                        <a:lnTo>
                          <a:pt x="595" y="209"/>
                        </a:lnTo>
                        <a:lnTo>
                          <a:pt x="596" y="215"/>
                        </a:lnTo>
                        <a:lnTo>
                          <a:pt x="595" y="222"/>
                        </a:lnTo>
                        <a:lnTo>
                          <a:pt x="592" y="228"/>
                        </a:lnTo>
                        <a:lnTo>
                          <a:pt x="596" y="234"/>
                        </a:lnTo>
                        <a:lnTo>
                          <a:pt x="596" y="242"/>
                        </a:lnTo>
                        <a:lnTo>
                          <a:pt x="593" y="249"/>
                        </a:lnTo>
                        <a:lnTo>
                          <a:pt x="591" y="257"/>
                        </a:lnTo>
                        <a:lnTo>
                          <a:pt x="588" y="263"/>
                        </a:lnTo>
                        <a:lnTo>
                          <a:pt x="589" y="270"/>
                        </a:lnTo>
                        <a:lnTo>
                          <a:pt x="591" y="276"/>
                        </a:lnTo>
                        <a:lnTo>
                          <a:pt x="600" y="284"/>
                        </a:lnTo>
                        <a:lnTo>
                          <a:pt x="597" y="287"/>
                        </a:lnTo>
                        <a:lnTo>
                          <a:pt x="595" y="293"/>
                        </a:lnTo>
                        <a:lnTo>
                          <a:pt x="592" y="300"/>
                        </a:lnTo>
                        <a:lnTo>
                          <a:pt x="590" y="306"/>
                        </a:lnTo>
                        <a:lnTo>
                          <a:pt x="588" y="312"/>
                        </a:lnTo>
                        <a:lnTo>
                          <a:pt x="587" y="318"/>
                        </a:lnTo>
                        <a:lnTo>
                          <a:pt x="587" y="325"/>
                        </a:lnTo>
                        <a:lnTo>
                          <a:pt x="587" y="331"/>
                        </a:lnTo>
                        <a:lnTo>
                          <a:pt x="582" y="334"/>
                        </a:lnTo>
                        <a:lnTo>
                          <a:pt x="580" y="341"/>
                        </a:lnTo>
                        <a:lnTo>
                          <a:pt x="577" y="347"/>
                        </a:lnTo>
                        <a:lnTo>
                          <a:pt x="576" y="354"/>
                        </a:lnTo>
                        <a:lnTo>
                          <a:pt x="573" y="359"/>
                        </a:lnTo>
                        <a:lnTo>
                          <a:pt x="571" y="364"/>
                        </a:lnTo>
                        <a:lnTo>
                          <a:pt x="567" y="370"/>
                        </a:lnTo>
                        <a:lnTo>
                          <a:pt x="562" y="376"/>
                        </a:lnTo>
                        <a:lnTo>
                          <a:pt x="564" y="387"/>
                        </a:lnTo>
                        <a:lnTo>
                          <a:pt x="557" y="395"/>
                        </a:lnTo>
                        <a:lnTo>
                          <a:pt x="551" y="405"/>
                        </a:lnTo>
                        <a:lnTo>
                          <a:pt x="544" y="415"/>
                        </a:lnTo>
                        <a:lnTo>
                          <a:pt x="539" y="424"/>
                        </a:lnTo>
                        <a:lnTo>
                          <a:pt x="536" y="415"/>
                        </a:lnTo>
                        <a:lnTo>
                          <a:pt x="534" y="406"/>
                        </a:lnTo>
                        <a:lnTo>
                          <a:pt x="532" y="395"/>
                        </a:lnTo>
                        <a:lnTo>
                          <a:pt x="527" y="388"/>
                        </a:lnTo>
                        <a:lnTo>
                          <a:pt x="523" y="378"/>
                        </a:lnTo>
                        <a:lnTo>
                          <a:pt x="519" y="370"/>
                        </a:lnTo>
                        <a:lnTo>
                          <a:pt x="515" y="360"/>
                        </a:lnTo>
                        <a:lnTo>
                          <a:pt x="512" y="351"/>
                        </a:lnTo>
                        <a:lnTo>
                          <a:pt x="509" y="341"/>
                        </a:lnTo>
                        <a:lnTo>
                          <a:pt x="507" y="331"/>
                        </a:lnTo>
                        <a:lnTo>
                          <a:pt x="504" y="320"/>
                        </a:lnTo>
                        <a:lnTo>
                          <a:pt x="506" y="311"/>
                        </a:lnTo>
                        <a:lnTo>
                          <a:pt x="508" y="312"/>
                        </a:lnTo>
                        <a:lnTo>
                          <a:pt x="510" y="312"/>
                        </a:lnTo>
                        <a:lnTo>
                          <a:pt x="513" y="301"/>
                        </a:lnTo>
                        <a:lnTo>
                          <a:pt x="514" y="291"/>
                        </a:lnTo>
                        <a:lnTo>
                          <a:pt x="513" y="281"/>
                        </a:lnTo>
                        <a:lnTo>
                          <a:pt x="512" y="270"/>
                        </a:lnTo>
                        <a:lnTo>
                          <a:pt x="506" y="256"/>
                        </a:lnTo>
                        <a:lnTo>
                          <a:pt x="497" y="245"/>
                        </a:lnTo>
                        <a:lnTo>
                          <a:pt x="486" y="235"/>
                        </a:lnTo>
                        <a:lnTo>
                          <a:pt x="475" y="229"/>
                        </a:lnTo>
                        <a:lnTo>
                          <a:pt x="463" y="222"/>
                        </a:lnTo>
                        <a:lnTo>
                          <a:pt x="451" y="214"/>
                        </a:lnTo>
                        <a:lnTo>
                          <a:pt x="439" y="207"/>
                        </a:lnTo>
                        <a:lnTo>
                          <a:pt x="429" y="198"/>
                        </a:lnTo>
                        <a:lnTo>
                          <a:pt x="430" y="198"/>
                        </a:lnTo>
                        <a:lnTo>
                          <a:pt x="433" y="197"/>
                        </a:lnTo>
                        <a:lnTo>
                          <a:pt x="415" y="188"/>
                        </a:lnTo>
                        <a:lnTo>
                          <a:pt x="399" y="184"/>
                        </a:lnTo>
                        <a:lnTo>
                          <a:pt x="381" y="180"/>
                        </a:lnTo>
                        <a:lnTo>
                          <a:pt x="364" y="178"/>
                        </a:lnTo>
                        <a:lnTo>
                          <a:pt x="345" y="175"/>
                        </a:lnTo>
                        <a:lnTo>
                          <a:pt x="327" y="175"/>
                        </a:lnTo>
                        <a:lnTo>
                          <a:pt x="310" y="175"/>
                        </a:lnTo>
                        <a:lnTo>
                          <a:pt x="295" y="175"/>
                        </a:lnTo>
                        <a:lnTo>
                          <a:pt x="303" y="169"/>
                        </a:lnTo>
                        <a:lnTo>
                          <a:pt x="293" y="169"/>
                        </a:lnTo>
                        <a:lnTo>
                          <a:pt x="286" y="173"/>
                        </a:lnTo>
                        <a:lnTo>
                          <a:pt x="279" y="178"/>
                        </a:lnTo>
                        <a:lnTo>
                          <a:pt x="273" y="182"/>
                        </a:lnTo>
                        <a:lnTo>
                          <a:pt x="246" y="187"/>
                        </a:lnTo>
                        <a:lnTo>
                          <a:pt x="223" y="199"/>
                        </a:lnTo>
                        <a:lnTo>
                          <a:pt x="203" y="214"/>
                        </a:lnTo>
                        <a:lnTo>
                          <a:pt x="186" y="233"/>
                        </a:lnTo>
                        <a:lnTo>
                          <a:pt x="170" y="254"/>
                        </a:lnTo>
                        <a:lnTo>
                          <a:pt x="157" y="276"/>
                        </a:lnTo>
                        <a:lnTo>
                          <a:pt x="146" y="300"/>
                        </a:lnTo>
                        <a:lnTo>
                          <a:pt x="140" y="325"/>
                        </a:lnTo>
                        <a:lnTo>
                          <a:pt x="138" y="329"/>
                        </a:lnTo>
                        <a:lnTo>
                          <a:pt x="138" y="335"/>
                        </a:lnTo>
                        <a:lnTo>
                          <a:pt x="137" y="342"/>
                        </a:lnTo>
                        <a:lnTo>
                          <a:pt x="137" y="348"/>
                        </a:lnTo>
                        <a:lnTo>
                          <a:pt x="134" y="354"/>
                        </a:lnTo>
                        <a:lnTo>
                          <a:pt x="132" y="360"/>
                        </a:lnTo>
                        <a:lnTo>
                          <a:pt x="129" y="364"/>
                        </a:lnTo>
                        <a:lnTo>
                          <a:pt x="126" y="369"/>
                        </a:lnTo>
                        <a:lnTo>
                          <a:pt x="129" y="376"/>
                        </a:lnTo>
                        <a:lnTo>
                          <a:pt x="131" y="386"/>
                        </a:lnTo>
                        <a:lnTo>
                          <a:pt x="131" y="395"/>
                        </a:lnTo>
                        <a:lnTo>
                          <a:pt x="131" y="406"/>
                        </a:lnTo>
                        <a:lnTo>
                          <a:pt x="130" y="416"/>
                        </a:lnTo>
                        <a:lnTo>
                          <a:pt x="130" y="428"/>
                        </a:lnTo>
                        <a:lnTo>
                          <a:pt x="131" y="437"/>
                        </a:lnTo>
                        <a:lnTo>
                          <a:pt x="137" y="449"/>
                        </a:lnTo>
                        <a:lnTo>
                          <a:pt x="141" y="460"/>
                        </a:lnTo>
                        <a:lnTo>
                          <a:pt x="145" y="473"/>
                        </a:lnTo>
                        <a:lnTo>
                          <a:pt x="147" y="486"/>
                        </a:lnTo>
                        <a:lnTo>
                          <a:pt x="151" y="499"/>
                        </a:lnTo>
                        <a:lnTo>
                          <a:pt x="153" y="512"/>
                        </a:lnTo>
                        <a:lnTo>
                          <a:pt x="157" y="526"/>
                        </a:lnTo>
                        <a:lnTo>
                          <a:pt x="162" y="538"/>
                        </a:lnTo>
                        <a:lnTo>
                          <a:pt x="171" y="551"/>
                        </a:lnTo>
                        <a:lnTo>
                          <a:pt x="175" y="557"/>
                        </a:lnTo>
                        <a:lnTo>
                          <a:pt x="179" y="564"/>
                        </a:lnTo>
                        <a:lnTo>
                          <a:pt x="184" y="570"/>
                        </a:lnTo>
                        <a:lnTo>
                          <a:pt x="190" y="577"/>
                        </a:lnTo>
                        <a:lnTo>
                          <a:pt x="194" y="582"/>
                        </a:lnTo>
                        <a:lnTo>
                          <a:pt x="200" y="589"/>
                        </a:lnTo>
                        <a:lnTo>
                          <a:pt x="206" y="594"/>
                        </a:lnTo>
                        <a:lnTo>
                          <a:pt x="214" y="599"/>
                        </a:lnTo>
                        <a:lnTo>
                          <a:pt x="203" y="600"/>
                        </a:lnTo>
                        <a:lnTo>
                          <a:pt x="193" y="600"/>
                        </a:lnTo>
                        <a:lnTo>
                          <a:pt x="184" y="599"/>
                        </a:lnTo>
                        <a:lnTo>
                          <a:pt x="175" y="597"/>
                        </a:lnTo>
                        <a:lnTo>
                          <a:pt x="166" y="593"/>
                        </a:lnTo>
                        <a:lnTo>
                          <a:pt x="157" y="590"/>
                        </a:lnTo>
                        <a:lnTo>
                          <a:pt x="148" y="585"/>
                        </a:lnTo>
                        <a:lnTo>
                          <a:pt x="142" y="582"/>
                        </a:lnTo>
                        <a:lnTo>
                          <a:pt x="134" y="570"/>
                        </a:lnTo>
                        <a:lnTo>
                          <a:pt x="127" y="561"/>
                        </a:lnTo>
                        <a:lnTo>
                          <a:pt x="117" y="552"/>
                        </a:lnTo>
                        <a:lnTo>
                          <a:pt x="108" y="550"/>
                        </a:lnTo>
                        <a:lnTo>
                          <a:pt x="104" y="554"/>
                        </a:lnTo>
                        <a:lnTo>
                          <a:pt x="99" y="547"/>
                        </a:lnTo>
                        <a:lnTo>
                          <a:pt x="94" y="541"/>
                        </a:lnTo>
                        <a:lnTo>
                          <a:pt x="87" y="536"/>
                        </a:lnTo>
                        <a:lnTo>
                          <a:pt x="81" y="533"/>
                        </a:lnTo>
                        <a:lnTo>
                          <a:pt x="73" y="528"/>
                        </a:lnTo>
                        <a:lnTo>
                          <a:pt x="67" y="524"/>
                        </a:lnTo>
                        <a:lnTo>
                          <a:pt x="60" y="519"/>
                        </a:lnTo>
                        <a:lnTo>
                          <a:pt x="55" y="513"/>
                        </a:lnTo>
                        <a:lnTo>
                          <a:pt x="49" y="511"/>
                        </a:lnTo>
                        <a:lnTo>
                          <a:pt x="45" y="508"/>
                        </a:lnTo>
                        <a:lnTo>
                          <a:pt x="42" y="504"/>
                        </a:lnTo>
                        <a:lnTo>
                          <a:pt x="40" y="501"/>
                        </a:lnTo>
                        <a:lnTo>
                          <a:pt x="38" y="493"/>
                        </a:lnTo>
                        <a:lnTo>
                          <a:pt x="38" y="487"/>
                        </a:lnTo>
                        <a:lnTo>
                          <a:pt x="36" y="480"/>
                        </a:lnTo>
                        <a:lnTo>
                          <a:pt x="33" y="478"/>
                        </a:lnTo>
                        <a:lnTo>
                          <a:pt x="29" y="472"/>
                        </a:lnTo>
                        <a:lnTo>
                          <a:pt x="28" y="465"/>
                        </a:lnTo>
                        <a:lnTo>
                          <a:pt x="27" y="459"/>
                        </a:lnTo>
                        <a:lnTo>
                          <a:pt x="27" y="452"/>
                        </a:lnTo>
                        <a:lnTo>
                          <a:pt x="25" y="446"/>
                        </a:lnTo>
                        <a:lnTo>
                          <a:pt x="23" y="440"/>
                        </a:lnTo>
                        <a:lnTo>
                          <a:pt x="19" y="436"/>
                        </a:lnTo>
                        <a:lnTo>
                          <a:pt x="13" y="434"/>
                        </a:lnTo>
                        <a:lnTo>
                          <a:pt x="13" y="427"/>
                        </a:lnTo>
                        <a:lnTo>
                          <a:pt x="13" y="420"/>
                        </a:lnTo>
                        <a:lnTo>
                          <a:pt x="13" y="414"/>
                        </a:lnTo>
                        <a:lnTo>
                          <a:pt x="13" y="407"/>
                        </a:lnTo>
                        <a:lnTo>
                          <a:pt x="12" y="401"/>
                        </a:lnTo>
                        <a:lnTo>
                          <a:pt x="10" y="395"/>
                        </a:lnTo>
                        <a:lnTo>
                          <a:pt x="6" y="391"/>
                        </a:lnTo>
                        <a:lnTo>
                          <a:pt x="1" y="388"/>
                        </a:lnTo>
                        <a:lnTo>
                          <a:pt x="0" y="378"/>
                        </a:lnTo>
                        <a:lnTo>
                          <a:pt x="1" y="371"/>
                        </a:lnTo>
                        <a:lnTo>
                          <a:pt x="4" y="362"/>
                        </a:lnTo>
                        <a:lnTo>
                          <a:pt x="7" y="355"/>
                        </a:lnTo>
                        <a:lnTo>
                          <a:pt x="8" y="347"/>
                        </a:lnTo>
                        <a:lnTo>
                          <a:pt x="9" y="340"/>
                        </a:lnTo>
                        <a:lnTo>
                          <a:pt x="9" y="332"/>
                        </a:lnTo>
                        <a:lnTo>
                          <a:pt x="6" y="326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8" name="Freeform 56"/>
                  <p:cNvSpPr>
                    <a:spLocks/>
                  </p:cNvSpPr>
                  <p:nvPr/>
                </p:nvSpPr>
                <p:spPr bwMode="auto">
                  <a:xfrm>
                    <a:off x="5353" y="2210"/>
                    <a:ext cx="63" cy="26"/>
                  </a:xfrm>
                  <a:custGeom>
                    <a:avLst/>
                    <a:gdLst>
                      <a:gd name="T0" fmla="*/ 0 w 316"/>
                      <a:gd name="T1" fmla="*/ 0 h 131"/>
                      <a:gd name="T2" fmla="*/ 0 w 316"/>
                      <a:gd name="T3" fmla="*/ 0 h 131"/>
                      <a:gd name="T4" fmla="*/ 0 w 316"/>
                      <a:gd name="T5" fmla="*/ 0 h 131"/>
                      <a:gd name="T6" fmla="*/ 0 w 316"/>
                      <a:gd name="T7" fmla="*/ 0 h 131"/>
                      <a:gd name="T8" fmla="*/ 0 w 316"/>
                      <a:gd name="T9" fmla="*/ 0 h 131"/>
                      <a:gd name="T10" fmla="*/ 0 w 316"/>
                      <a:gd name="T11" fmla="*/ 0 h 131"/>
                      <a:gd name="T12" fmla="*/ 0 w 316"/>
                      <a:gd name="T13" fmla="*/ 0 h 131"/>
                      <a:gd name="T14" fmla="*/ 0 w 316"/>
                      <a:gd name="T15" fmla="*/ 0 h 131"/>
                      <a:gd name="T16" fmla="*/ 0 w 316"/>
                      <a:gd name="T17" fmla="*/ 0 h 131"/>
                      <a:gd name="T18" fmla="*/ 0 w 316"/>
                      <a:gd name="T19" fmla="*/ 0 h 131"/>
                      <a:gd name="T20" fmla="*/ 0 w 316"/>
                      <a:gd name="T21" fmla="*/ 0 h 131"/>
                      <a:gd name="T22" fmla="*/ 0 w 316"/>
                      <a:gd name="T23" fmla="*/ 0 h 131"/>
                      <a:gd name="T24" fmla="*/ 0 w 316"/>
                      <a:gd name="T25" fmla="*/ 0 h 131"/>
                      <a:gd name="T26" fmla="*/ 0 w 316"/>
                      <a:gd name="T27" fmla="*/ 0 h 131"/>
                      <a:gd name="T28" fmla="*/ 0 w 316"/>
                      <a:gd name="T29" fmla="*/ 0 h 131"/>
                      <a:gd name="T30" fmla="*/ 0 w 316"/>
                      <a:gd name="T31" fmla="*/ 0 h 131"/>
                      <a:gd name="T32" fmla="*/ 0 w 316"/>
                      <a:gd name="T33" fmla="*/ 0 h 131"/>
                      <a:gd name="T34" fmla="*/ 0 w 316"/>
                      <a:gd name="T35" fmla="*/ 0 h 131"/>
                      <a:gd name="T36" fmla="*/ 0 w 316"/>
                      <a:gd name="T37" fmla="*/ 0 h 131"/>
                      <a:gd name="T38" fmla="*/ 0 w 316"/>
                      <a:gd name="T39" fmla="*/ 0 h 131"/>
                      <a:gd name="T40" fmla="*/ 0 w 316"/>
                      <a:gd name="T41" fmla="*/ 0 h 131"/>
                      <a:gd name="T42" fmla="*/ 0 w 316"/>
                      <a:gd name="T43" fmla="*/ 0 h 131"/>
                      <a:gd name="T44" fmla="*/ 0 w 316"/>
                      <a:gd name="T45" fmla="*/ 0 h 131"/>
                      <a:gd name="T46" fmla="*/ 0 w 316"/>
                      <a:gd name="T47" fmla="*/ 0 h 131"/>
                      <a:gd name="T48" fmla="*/ 0 w 316"/>
                      <a:gd name="T49" fmla="*/ 0 h 131"/>
                      <a:gd name="T50" fmla="*/ 0 w 316"/>
                      <a:gd name="T51" fmla="*/ 0 h 131"/>
                      <a:gd name="T52" fmla="*/ 0 w 316"/>
                      <a:gd name="T53" fmla="*/ 0 h 131"/>
                      <a:gd name="T54" fmla="*/ 0 w 316"/>
                      <a:gd name="T55" fmla="*/ 0 h 131"/>
                      <a:gd name="T56" fmla="*/ 0 w 316"/>
                      <a:gd name="T57" fmla="*/ 0 h 131"/>
                      <a:gd name="T58" fmla="*/ 0 w 316"/>
                      <a:gd name="T59" fmla="*/ 0 h 131"/>
                      <a:gd name="T60" fmla="*/ 0 w 316"/>
                      <a:gd name="T61" fmla="*/ 0 h 131"/>
                      <a:gd name="T62" fmla="*/ 0 w 316"/>
                      <a:gd name="T63" fmla="*/ 0 h 131"/>
                      <a:gd name="T64" fmla="*/ 0 w 316"/>
                      <a:gd name="T65" fmla="*/ 0 h 131"/>
                      <a:gd name="T66" fmla="*/ 0 w 316"/>
                      <a:gd name="T67" fmla="*/ 0 h 131"/>
                      <a:gd name="T68" fmla="*/ 0 w 316"/>
                      <a:gd name="T69" fmla="*/ 0 h 131"/>
                      <a:gd name="T70" fmla="*/ 0 w 316"/>
                      <a:gd name="T71" fmla="*/ 0 h 131"/>
                      <a:gd name="T72" fmla="*/ 0 w 316"/>
                      <a:gd name="T73" fmla="*/ 0 h 13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16"/>
                      <a:gd name="T112" fmla="*/ 0 h 131"/>
                      <a:gd name="T113" fmla="*/ 316 w 316"/>
                      <a:gd name="T114" fmla="*/ 131 h 13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16" h="131">
                        <a:moveTo>
                          <a:pt x="4" y="0"/>
                        </a:moveTo>
                        <a:lnTo>
                          <a:pt x="17" y="10"/>
                        </a:lnTo>
                        <a:lnTo>
                          <a:pt x="31" y="19"/>
                        </a:lnTo>
                        <a:lnTo>
                          <a:pt x="46" y="27"/>
                        </a:lnTo>
                        <a:lnTo>
                          <a:pt x="62" y="34"/>
                        </a:lnTo>
                        <a:lnTo>
                          <a:pt x="77" y="39"/>
                        </a:lnTo>
                        <a:lnTo>
                          <a:pt x="94" y="42"/>
                        </a:lnTo>
                        <a:lnTo>
                          <a:pt x="110" y="41"/>
                        </a:lnTo>
                        <a:lnTo>
                          <a:pt x="129" y="36"/>
                        </a:lnTo>
                        <a:lnTo>
                          <a:pt x="138" y="39"/>
                        </a:lnTo>
                        <a:lnTo>
                          <a:pt x="149" y="42"/>
                        </a:lnTo>
                        <a:lnTo>
                          <a:pt x="158" y="44"/>
                        </a:lnTo>
                        <a:lnTo>
                          <a:pt x="170" y="45"/>
                        </a:lnTo>
                        <a:lnTo>
                          <a:pt x="180" y="44"/>
                        </a:lnTo>
                        <a:lnTo>
                          <a:pt x="191" y="44"/>
                        </a:lnTo>
                        <a:lnTo>
                          <a:pt x="200" y="43"/>
                        </a:lnTo>
                        <a:lnTo>
                          <a:pt x="211" y="41"/>
                        </a:lnTo>
                        <a:lnTo>
                          <a:pt x="221" y="44"/>
                        </a:lnTo>
                        <a:lnTo>
                          <a:pt x="232" y="47"/>
                        </a:lnTo>
                        <a:lnTo>
                          <a:pt x="244" y="49"/>
                        </a:lnTo>
                        <a:lnTo>
                          <a:pt x="256" y="50"/>
                        </a:lnTo>
                        <a:lnTo>
                          <a:pt x="267" y="49"/>
                        </a:lnTo>
                        <a:lnTo>
                          <a:pt x="278" y="47"/>
                        </a:lnTo>
                        <a:lnTo>
                          <a:pt x="289" y="44"/>
                        </a:lnTo>
                        <a:lnTo>
                          <a:pt x="301" y="40"/>
                        </a:lnTo>
                        <a:lnTo>
                          <a:pt x="304" y="47"/>
                        </a:lnTo>
                        <a:lnTo>
                          <a:pt x="308" y="55"/>
                        </a:lnTo>
                        <a:lnTo>
                          <a:pt x="311" y="61"/>
                        </a:lnTo>
                        <a:lnTo>
                          <a:pt x="314" y="70"/>
                        </a:lnTo>
                        <a:lnTo>
                          <a:pt x="315" y="76"/>
                        </a:lnTo>
                        <a:lnTo>
                          <a:pt x="316" y="86"/>
                        </a:lnTo>
                        <a:lnTo>
                          <a:pt x="316" y="94"/>
                        </a:lnTo>
                        <a:lnTo>
                          <a:pt x="315" y="105"/>
                        </a:lnTo>
                        <a:lnTo>
                          <a:pt x="311" y="112"/>
                        </a:lnTo>
                        <a:lnTo>
                          <a:pt x="307" y="115"/>
                        </a:lnTo>
                        <a:lnTo>
                          <a:pt x="302" y="115"/>
                        </a:lnTo>
                        <a:lnTo>
                          <a:pt x="298" y="116"/>
                        </a:lnTo>
                        <a:lnTo>
                          <a:pt x="292" y="115"/>
                        </a:lnTo>
                        <a:lnTo>
                          <a:pt x="288" y="116"/>
                        </a:lnTo>
                        <a:lnTo>
                          <a:pt x="284" y="119"/>
                        </a:lnTo>
                        <a:lnTo>
                          <a:pt x="282" y="125"/>
                        </a:lnTo>
                        <a:lnTo>
                          <a:pt x="273" y="122"/>
                        </a:lnTo>
                        <a:lnTo>
                          <a:pt x="266" y="122"/>
                        </a:lnTo>
                        <a:lnTo>
                          <a:pt x="257" y="123"/>
                        </a:lnTo>
                        <a:lnTo>
                          <a:pt x="250" y="127"/>
                        </a:lnTo>
                        <a:lnTo>
                          <a:pt x="241" y="128"/>
                        </a:lnTo>
                        <a:lnTo>
                          <a:pt x="233" y="129"/>
                        </a:lnTo>
                        <a:lnTo>
                          <a:pt x="225" y="128"/>
                        </a:lnTo>
                        <a:lnTo>
                          <a:pt x="217" y="125"/>
                        </a:lnTo>
                        <a:lnTo>
                          <a:pt x="212" y="128"/>
                        </a:lnTo>
                        <a:lnTo>
                          <a:pt x="207" y="130"/>
                        </a:lnTo>
                        <a:lnTo>
                          <a:pt x="201" y="130"/>
                        </a:lnTo>
                        <a:lnTo>
                          <a:pt x="196" y="131"/>
                        </a:lnTo>
                        <a:lnTo>
                          <a:pt x="188" y="125"/>
                        </a:lnTo>
                        <a:lnTo>
                          <a:pt x="181" y="123"/>
                        </a:lnTo>
                        <a:lnTo>
                          <a:pt x="172" y="122"/>
                        </a:lnTo>
                        <a:lnTo>
                          <a:pt x="165" y="122"/>
                        </a:lnTo>
                        <a:lnTo>
                          <a:pt x="156" y="121"/>
                        </a:lnTo>
                        <a:lnTo>
                          <a:pt x="149" y="121"/>
                        </a:lnTo>
                        <a:lnTo>
                          <a:pt x="141" y="119"/>
                        </a:lnTo>
                        <a:lnTo>
                          <a:pt x="135" y="115"/>
                        </a:lnTo>
                        <a:lnTo>
                          <a:pt x="119" y="115"/>
                        </a:lnTo>
                        <a:lnTo>
                          <a:pt x="104" y="113"/>
                        </a:lnTo>
                        <a:lnTo>
                          <a:pt x="89" y="109"/>
                        </a:lnTo>
                        <a:lnTo>
                          <a:pt x="76" y="105"/>
                        </a:lnTo>
                        <a:lnTo>
                          <a:pt x="63" y="98"/>
                        </a:lnTo>
                        <a:lnTo>
                          <a:pt x="50" y="90"/>
                        </a:lnTo>
                        <a:lnTo>
                          <a:pt x="38" y="81"/>
                        </a:lnTo>
                        <a:lnTo>
                          <a:pt x="28" y="73"/>
                        </a:lnTo>
                        <a:lnTo>
                          <a:pt x="0" y="31"/>
                        </a:lnTo>
                        <a:lnTo>
                          <a:pt x="3" y="24"/>
                        </a:lnTo>
                        <a:lnTo>
                          <a:pt x="3" y="16"/>
                        </a:lnTo>
                        <a:lnTo>
                          <a:pt x="2" y="7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59" name="Freeform 57"/>
                  <p:cNvSpPr>
                    <a:spLocks/>
                  </p:cNvSpPr>
                  <p:nvPr/>
                </p:nvSpPr>
                <p:spPr bwMode="auto">
                  <a:xfrm>
                    <a:off x="5363" y="2145"/>
                    <a:ext cx="68" cy="70"/>
                  </a:xfrm>
                  <a:custGeom>
                    <a:avLst/>
                    <a:gdLst>
                      <a:gd name="T0" fmla="*/ 0 w 341"/>
                      <a:gd name="T1" fmla="*/ 0 h 350"/>
                      <a:gd name="T2" fmla="*/ 0 w 341"/>
                      <a:gd name="T3" fmla="*/ 0 h 350"/>
                      <a:gd name="T4" fmla="*/ 0 w 341"/>
                      <a:gd name="T5" fmla="*/ 0 h 350"/>
                      <a:gd name="T6" fmla="*/ 0 w 341"/>
                      <a:gd name="T7" fmla="*/ 0 h 350"/>
                      <a:gd name="T8" fmla="*/ 0 w 341"/>
                      <a:gd name="T9" fmla="*/ 0 h 350"/>
                      <a:gd name="T10" fmla="*/ 0 w 341"/>
                      <a:gd name="T11" fmla="*/ 0 h 350"/>
                      <a:gd name="T12" fmla="*/ 0 w 341"/>
                      <a:gd name="T13" fmla="*/ 0 h 350"/>
                      <a:gd name="T14" fmla="*/ 0 w 341"/>
                      <a:gd name="T15" fmla="*/ 0 h 350"/>
                      <a:gd name="T16" fmla="*/ 0 w 341"/>
                      <a:gd name="T17" fmla="*/ 0 h 350"/>
                      <a:gd name="T18" fmla="*/ 0 w 341"/>
                      <a:gd name="T19" fmla="*/ 0 h 350"/>
                      <a:gd name="T20" fmla="*/ 0 w 341"/>
                      <a:gd name="T21" fmla="*/ 0 h 350"/>
                      <a:gd name="T22" fmla="*/ 0 w 341"/>
                      <a:gd name="T23" fmla="*/ 0 h 350"/>
                      <a:gd name="T24" fmla="*/ 0 w 341"/>
                      <a:gd name="T25" fmla="*/ 0 h 350"/>
                      <a:gd name="T26" fmla="*/ 0 w 341"/>
                      <a:gd name="T27" fmla="*/ 0 h 350"/>
                      <a:gd name="T28" fmla="*/ 0 w 341"/>
                      <a:gd name="T29" fmla="*/ 0 h 350"/>
                      <a:gd name="T30" fmla="*/ 0 w 341"/>
                      <a:gd name="T31" fmla="*/ 0 h 350"/>
                      <a:gd name="T32" fmla="*/ 0 w 341"/>
                      <a:gd name="T33" fmla="*/ 0 h 350"/>
                      <a:gd name="T34" fmla="*/ 0 w 341"/>
                      <a:gd name="T35" fmla="*/ 0 h 350"/>
                      <a:gd name="T36" fmla="*/ 0 w 341"/>
                      <a:gd name="T37" fmla="*/ 0 h 350"/>
                      <a:gd name="T38" fmla="*/ 0 w 341"/>
                      <a:gd name="T39" fmla="*/ 0 h 350"/>
                      <a:gd name="T40" fmla="*/ 0 w 341"/>
                      <a:gd name="T41" fmla="*/ 0 h 350"/>
                      <a:gd name="T42" fmla="*/ 0 w 341"/>
                      <a:gd name="T43" fmla="*/ 0 h 350"/>
                      <a:gd name="T44" fmla="*/ 0 w 341"/>
                      <a:gd name="T45" fmla="*/ 0 h 350"/>
                      <a:gd name="T46" fmla="*/ 0 w 341"/>
                      <a:gd name="T47" fmla="*/ 0 h 350"/>
                      <a:gd name="T48" fmla="*/ 0 w 341"/>
                      <a:gd name="T49" fmla="*/ 0 h 350"/>
                      <a:gd name="T50" fmla="*/ 0 w 341"/>
                      <a:gd name="T51" fmla="*/ 0 h 350"/>
                      <a:gd name="T52" fmla="*/ 0 w 341"/>
                      <a:gd name="T53" fmla="*/ 0 h 350"/>
                      <a:gd name="T54" fmla="*/ 0 w 341"/>
                      <a:gd name="T55" fmla="*/ 0 h 350"/>
                      <a:gd name="T56" fmla="*/ 0 w 341"/>
                      <a:gd name="T57" fmla="*/ 0 h 350"/>
                      <a:gd name="T58" fmla="*/ 0 w 341"/>
                      <a:gd name="T59" fmla="*/ 0 h 350"/>
                      <a:gd name="T60" fmla="*/ 0 w 341"/>
                      <a:gd name="T61" fmla="*/ 0 h 350"/>
                      <a:gd name="T62" fmla="*/ 0 w 341"/>
                      <a:gd name="T63" fmla="*/ 0 h 350"/>
                      <a:gd name="T64" fmla="*/ 0 w 341"/>
                      <a:gd name="T65" fmla="*/ 0 h 350"/>
                      <a:gd name="T66" fmla="*/ 0 w 341"/>
                      <a:gd name="T67" fmla="*/ 0 h 350"/>
                      <a:gd name="T68" fmla="*/ 0 w 341"/>
                      <a:gd name="T69" fmla="*/ 0 h 350"/>
                      <a:gd name="T70" fmla="*/ 0 w 341"/>
                      <a:gd name="T71" fmla="*/ 0 h 350"/>
                      <a:gd name="T72" fmla="*/ 0 w 341"/>
                      <a:gd name="T73" fmla="*/ 0 h 350"/>
                      <a:gd name="T74" fmla="*/ 0 w 341"/>
                      <a:gd name="T75" fmla="*/ 0 h 350"/>
                      <a:gd name="T76" fmla="*/ 0 w 341"/>
                      <a:gd name="T77" fmla="*/ 0 h 350"/>
                      <a:gd name="T78" fmla="*/ 0 w 341"/>
                      <a:gd name="T79" fmla="*/ 0 h 350"/>
                      <a:gd name="T80" fmla="*/ 0 w 341"/>
                      <a:gd name="T81" fmla="*/ 0 h 350"/>
                      <a:gd name="T82" fmla="*/ 0 w 341"/>
                      <a:gd name="T83" fmla="*/ 0 h 350"/>
                      <a:gd name="T84" fmla="*/ 0 w 341"/>
                      <a:gd name="T85" fmla="*/ 0 h 350"/>
                      <a:gd name="T86" fmla="*/ 0 w 341"/>
                      <a:gd name="T87" fmla="*/ 0 h 350"/>
                      <a:gd name="T88" fmla="*/ 0 w 341"/>
                      <a:gd name="T89" fmla="*/ 0 h 350"/>
                      <a:gd name="T90" fmla="*/ 0 w 341"/>
                      <a:gd name="T91" fmla="*/ 0 h 350"/>
                      <a:gd name="T92" fmla="*/ 0 w 341"/>
                      <a:gd name="T93" fmla="*/ 0 h 350"/>
                      <a:gd name="T94" fmla="*/ 0 w 341"/>
                      <a:gd name="T95" fmla="*/ 0 h 350"/>
                      <a:gd name="T96" fmla="*/ 0 w 341"/>
                      <a:gd name="T97" fmla="*/ 0 h 350"/>
                      <a:gd name="T98" fmla="*/ 0 w 341"/>
                      <a:gd name="T99" fmla="*/ 0 h 350"/>
                      <a:gd name="T100" fmla="*/ 0 w 341"/>
                      <a:gd name="T101" fmla="*/ 0 h 350"/>
                      <a:gd name="T102" fmla="*/ 0 w 341"/>
                      <a:gd name="T103" fmla="*/ 0 h 350"/>
                      <a:gd name="T104" fmla="*/ 0 w 341"/>
                      <a:gd name="T105" fmla="*/ 0 h 350"/>
                      <a:gd name="T106" fmla="*/ 0 w 341"/>
                      <a:gd name="T107" fmla="*/ 0 h 350"/>
                      <a:gd name="T108" fmla="*/ 0 w 341"/>
                      <a:gd name="T109" fmla="*/ 0 h 350"/>
                      <a:gd name="T110" fmla="*/ 0 w 341"/>
                      <a:gd name="T111" fmla="*/ 0 h 350"/>
                      <a:gd name="T112" fmla="*/ 0 w 341"/>
                      <a:gd name="T113" fmla="*/ 0 h 350"/>
                      <a:gd name="T114" fmla="*/ 0 w 341"/>
                      <a:gd name="T115" fmla="*/ 0 h 350"/>
                      <a:gd name="T116" fmla="*/ 0 w 341"/>
                      <a:gd name="T117" fmla="*/ 0 h 350"/>
                      <a:gd name="T118" fmla="*/ 0 w 341"/>
                      <a:gd name="T119" fmla="*/ 0 h 350"/>
                      <a:gd name="T120" fmla="*/ 0 w 341"/>
                      <a:gd name="T121" fmla="*/ 0 h 350"/>
                      <a:gd name="T122" fmla="*/ 0 w 341"/>
                      <a:gd name="T123" fmla="*/ 0 h 35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41"/>
                      <a:gd name="T187" fmla="*/ 0 h 350"/>
                      <a:gd name="T188" fmla="*/ 341 w 341"/>
                      <a:gd name="T189" fmla="*/ 350 h 35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41" h="350">
                        <a:moveTo>
                          <a:pt x="13" y="111"/>
                        </a:moveTo>
                        <a:lnTo>
                          <a:pt x="17" y="102"/>
                        </a:lnTo>
                        <a:lnTo>
                          <a:pt x="19" y="93"/>
                        </a:lnTo>
                        <a:lnTo>
                          <a:pt x="24" y="91"/>
                        </a:lnTo>
                        <a:lnTo>
                          <a:pt x="29" y="88"/>
                        </a:lnTo>
                        <a:lnTo>
                          <a:pt x="29" y="82"/>
                        </a:lnTo>
                        <a:lnTo>
                          <a:pt x="37" y="84"/>
                        </a:lnTo>
                        <a:lnTo>
                          <a:pt x="38" y="77"/>
                        </a:lnTo>
                        <a:lnTo>
                          <a:pt x="39" y="72"/>
                        </a:lnTo>
                        <a:lnTo>
                          <a:pt x="40" y="66"/>
                        </a:lnTo>
                        <a:lnTo>
                          <a:pt x="44" y="63"/>
                        </a:lnTo>
                        <a:lnTo>
                          <a:pt x="52" y="63"/>
                        </a:lnTo>
                        <a:lnTo>
                          <a:pt x="57" y="57"/>
                        </a:lnTo>
                        <a:lnTo>
                          <a:pt x="57" y="51"/>
                        </a:lnTo>
                        <a:lnTo>
                          <a:pt x="60" y="45"/>
                        </a:lnTo>
                        <a:lnTo>
                          <a:pt x="66" y="37"/>
                        </a:lnTo>
                        <a:lnTo>
                          <a:pt x="71" y="34"/>
                        </a:lnTo>
                        <a:lnTo>
                          <a:pt x="72" y="37"/>
                        </a:lnTo>
                        <a:lnTo>
                          <a:pt x="76" y="42"/>
                        </a:lnTo>
                        <a:lnTo>
                          <a:pt x="81" y="36"/>
                        </a:lnTo>
                        <a:lnTo>
                          <a:pt x="82" y="31"/>
                        </a:lnTo>
                        <a:lnTo>
                          <a:pt x="82" y="24"/>
                        </a:lnTo>
                        <a:lnTo>
                          <a:pt x="88" y="22"/>
                        </a:lnTo>
                        <a:lnTo>
                          <a:pt x="90" y="24"/>
                        </a:lnTo>
                        <a:lnTo>
                          <a:pt x="93" y="24"/>
                        </a:lnTo>
                        <a:lnTo>
                          <a:pt x="100" y="17"/>
                        </a:lnTo>
                        <a:lnTo>
                          <a:pt x="101" y="21"/>
                        </a:lnTo>
                        <a:lnTo>
                          <a:pt x="105" y="26"/>
                        </a:lnTo>
                        <a:lnTo>
                          <a:pt x="109" y="22"/>
                        </a:lnTo>
                        <a:lnTo>
                          <a:pt x="116" y="19"/>
                        </a:lnTo>
                        <a:lnTo>
                          <a:pt x="122" y="16"/>
                        </a:lnTo>
                        <a:lnTo>
                          <a:pt x="129" y="14"/>
                        </a:lnTo>
                        <a:lnTo>
                          <a:pt x="134" y="9"/>
                        </a:lnTo>
                        <a:lnTo>
                          <a:pt x="140" y="6"/>
                        </a:lnTo>
                        <a:lnTo>
                          <a:pt x="144" y="3"/>
                        </a:lnTo>
                        <a:lnTo>
                          <a:pt x="148" y="0"/>
                        </a:lnTo>
                        <a:lnTo>
                          <a:pt x="152" y="11"/>
                        </a:lnTo>
                        <a:lnTo>
                          <a:pt x="161" y="8"/>
                        </a:lnTo>
                        <a:lnTo>
                          <a:pt x="171" y="7"/>
                        </a:lnTo>
                        <a:lnTo>
                          <a:pt x="180" y="6"/>
                        </a:lnTo>
                        <a:lnTo>
                          <a:pt x="190" y="6"/>
                        </a:lnTo>
                        <a:lnTo>
                          <a:pt x="200" y="6"/>
                        </a:lnTo>
                        <a:lnTo>
                          <a:pt x="209" y="8"/>
                        </a:lnTo>
                        <a:lnTo>
                          <a:pt x="219" y="12"/>
                        </a:lnTo>
                        <a:lnTo>
                          <a:pt x="229" y="17"/>
                        </a:lnTo>
                        <a:lnTo>
                          <a:pt x="226" y="20"/>
                        </a:lnTo>
                        <a:lnTo>
                          <a:pt x="230" y="23"/>
                        </a:lnTo>
                        <a:lnTo>
                          <a:pt x="234" y="26"/>
                        </a:lnTo>
                        <a:lnTo>
                          <a:pt x="238" y="28"/>
                        </a:lnTo>
                        <a:lnTo>
                          <a:pt x="241" y="27"/>
                        </a:lnTo>
                        <a:lnTo>
                          <a:pt x="247" y="28"/>
                        </a:lnTo>
                        <a:lnTo>
                          <a:pt x="251" y="27"/>
                        </a:lnTo>
                        <a:lnTo>
                          <a:pt x="254" y="24"/>
                        </a:lnTo>
                        <a:lnTo>
                          <a:pt x="260" y="30"/>
                        </a:lnTo>
                        <a:lnTo>
                          <a:pt x="265" y="36"/>
                        </a:lnTo>
                        <a:lnTo>
                          <a:pt x="269" y="43"/>
                        </a:lnTo>
                        <a:lnTo>
                          <a:pt x="278" y="48"/>
                        </a:lnTo>
                        <a:lnTo>
                          <a:pt x="289" y="49"/>
                        </a:lnTo>
                        <a:lnTo>
                          <a:pt x="300" y="48"/>
                        </a:lnTo>
                        <a:lnTo>
                          <a:pt x="305" y="52"/>
                        </a:lnTo>
                        <a:lnTo>
                          <a:pt x="311" y="56"/>
                        </a:lnTo>
                        <a:lnTo>
                          <a:pt x="318" y="57"/>
                        </a:lnTo>
                        <a:lnTo>
                          <a:pt x="326" y="59"/>
                        </a:lnTo>
                        <a:lnTo>
                          <a:pt x="335" y="82"/>
                        </a:lnTo>
                        <a:lnTo>
                          <a:pt x="340" y="108"/>
                        </a:lnTo>
                        <a:lnTo>
                          <a:pt x="341" y="133"/>
                        </a:lnTo>
                        <a:lnTo>
                          <a:pt x="340" y="159"/>
                        </a:lnTo>
                        <a:lnTo>
                          <a:pt x="336" y="183"/>
                        </a:lnTo>
                        <a:lnTo>
                          <a:pt x="331" y="209"/>
                        </a:lnTo>
                        <a:lnTo>
                          <a:pt x="326" y="233"/>
                        </a:lnTo>
                        <a:lnTo>
                          <a:pt x="323" y="257"/>
                        </a:lnTo>
                        <a:lnTo>
                          <a:pt x="320" y="264"/>
                        </a:lnTo>
                        <a:lnTo>
                          <a:pt x="314" y="272"/>
                        </a:lnTo>
                        <a:lnTo>
                          <a:pt x="308" y="280"/>
                        </a:lnTo>
                        <a:lnTo>
                          <a:pt x="303" y="287"/>
                        </a:lnTo>
                        <a:lnTo>
                          <a:pt x="295" y="293"/>
                        </a:lnTo>
                        <a:lnTo>
                          <a:pt x="286" y="298"/>
                        </a:lnTo>
                        <a:lnTo>
                          <a:pt x="278" y="302"/>
                        </a:lnTo>
                        <a:lnTo>
                          <a:pt x="270" y="308"/>
                        </a:lnTo>
                        <a:lnTo>
                          <a:pt x="261" y="311"/>
                        </a:lnTo>
                        <a:lnTo>
                          <a:pt x="254" y="317"/>
                        </a:lnTo>
                        <a:lnTo>
                          <a:pt x="249" y="325"/>
                        </a:lnTo>
                        <a:lnTo>
                          <a:pt x="247" y="337"/>
                        </a:lnTo>
                        <a:lnTo>
                          <a:pt x="232" y="344"/>
                        </a:lnTo>
                        <a:lnTo>
                          <a:pt x="217" y="349"/>
                        </a:lnTo>
                        <a:lnTo>
                          <a:pt x="201" y="350"/>
                        </a:lnTo>
                        <a:lnTo>
                          <a:pt x="186" y="349"/>
                        </a:lnTo>
                        <a:lnTo>
                          <a:pt x="168" y="345"/>
                        </a:lnTo>
                        <a:lnTo>
                          <a:pt x="152" y="343"/>
                        </a:lnTo>
                        <a:lnTo>
                          <a:pt x="135" y="343"/>
                        </a:lnTo>
                        <a:lnTo>
                          <a:pt x="118" y="346"/>
                        </a:lnTo>
                        <a:lnTo>
                          <a:pt x="108" y="345"/>
                        </a:lnTo>
                        <a:lnTo>
                          <a:pt x="100" y="344"/>
                        </a:lnTo>
                        <a:lnTo>
                          <a:pt x="91" y="342"/>
                        </a:lnTo>
                        <a:lnTo>
                          <a:pt x="84" y="340"/>
                        </a:lnTo>
                        <a:lnTo>
                          <a:pt x="75" y="336"/>
                        </a:lnTo>
                        <a:lnTo>
                          <a:pt x="68" y="332"/>
                        </a:lnTo>
                        <a:lnTo>
                          <a:pt x="60" y="329"/>
                        </a:lnTo>
                        <a:lnTo>
                          <a:pt x="54" y="326"/>
                        </a:lnTo>
                        <a:lnTo>
                          <a:pt x="45" y="314"/>
                        </a:lnTo>
                        <a:lnTo>
                          <a:pt x="37" y="304"/>
                        </a:lnTo>
                        <a:lnTo>
                          <a:pt x="28" y="292"/>
                        </a:lnTo>
                        <a:lnTo>
                          <a:pt x="20" y="281"/>
                        </a:lnTo>
                        <a:lnTo>
                          <a:pt x="12" y="268"/>
                        </a:lnTo>
                        <a:lnTo>
                          <a:pt x="7" y="256"/>
                        </a:lnTo>
                        <a:lnTo>
                          <a:pt x="3" y="243"/>
                        </a:lnTo>
                        <a:lnTo>
                          <a:pt x="3" y="231"/>
                        </a:lnTo>
                        <a:lnTo>
                          <a:pt x="12" y="227"/>
                        </a:lnTo>
                        <a:lnTo>
                          <a:pt x="23" y="228"/>
                        </a:lnTo>
                        <a:lnTo>
                          <a:pt x="23" y="221"/>
                        </a:lnTo>
                        <a:lnTo>
                          <a:pt x="19" y="214"/>
                        </a:lnTo>
                        <a:lnTo>
                          <a:pt x="14" y="208"/>
                        </a:lnTo>
                        <a:lnTo>
                          <a:pt x="13" y="202"/>
                        </a:lnTo>
                        <a:lnTo>
                          <a:pt x="10" y="193"/>
                        </a:lnTo>
                        <a:lnTo>
                          <a:pt x="7" y="185"/>
                        </a:lnTo>
                        <a:lnTo>
                          <a:pt x="3" y="177"/>
                        </a:lnTo>
                        <a:lnTo>
                          <a:pt x="2" y="168"/>
                        </a:lnTo>
                        <a:lnTo>
                          <a:pt x="0" y="160"/>
                        </a:lnTo>
                        <a:lnTo>
                          <a:pt x="0" y="152"/>
                        </a:lnTo>
                        <a:lnTo>
                          <a:pt x="0" y="145"/>
                        </a:lnTo>
                        <a:lnTo>
                          <a:pt x="3" y="139"/>
                        </a:lnTo>
                        <a:lnTo>
                          <a:pt x="3" y="132"/>
                        </a:lnTo>
                        <a:lnTo>
                          <a:pt x="7" y="125"/>
                        </a:lnTo>
                        <a:lnTo>
                          <a:pt x="9" y="118"/>
                        </a:lnTo>
                        <a:lnTo>
                          <a:pt x="13" y="111"/>
                        </a:lnTo>
                        <a:close/>
                      </a:path>
                    </a:pathLst>
                  </a:custGeom>
                  <a:solidFill>
                    <a:srgbClr val="FFE3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0" name="Freeform 58"/>
                  <p:cNvSpPr>
                    <a:spLocks/>
                  </p:cNvSpPr>
                  <p:nvPr/>
                </p:nvSpPr>
                <p:spPr bwMode="auto">
                  <a:xfrm>
                    <a:off x="5376" y="2160"/>
                    <a:ext cx="9" cy="9"/>
                  </a:xfrm>
                  <a:custGeom>
                    <a:avLst/>
                    <a:gdLst>
                      <a:gd name="T0" fmla="*/ 0 w 45"/>
                      <a:gd name="T1" fmla="*/ 0 h 42"/>
                      <a:gd name="T2" fmla="*/ 0 w 45"/>
                      <a:gd name="T3" fmla="*/ 0 h 42"/>
                      <a:gd name="T4" fmla="*/ 0 w 45"/>
                      <a:gd name="T5" fmla="*/ 0 h 42"/>
                      <a:gd name="T6" fmla="*/ 0 w 45"/>
                      <a:gd name="T7" fmla="*/ 0 h 42"/>
                      <a:gd name="T8" fmla="*/ 0 w 45"/>
                      <a:gd name="T9" fmla="*/ 0 h 42"/>
                      <a:gd name="T10" fmla="*/ 0 w 45"/>
                      <a:gd name="T11" fmla="*/ 0 h 42"/>
                      <a:gd name="T12" fmla="*/ 0 w 45"/>
                      <a:gd name="T13" fmla="*/ 0 h 42"/>
                      <a:gd name="T14" fmla="*/ 0 w 45"/>
                      <a:gd name="T15" fmla="*/ 0 h 42"/>
                      <a:gd name="T16" fmla="*/ 0 w 45"/>
                      <a:gd name="T17" fmla="*/ 0 h 42"/>
                      <a:gd name="T18" fmla="*/ 0 w 45"/>
                      <a:gd name="T19" fmla="*/ 0 h 42"/>
                      <a:gd name="T20" fmla="*/ 0 w 45"/>
                      <a:gd name="T21" fmla="*/ 0 h 42"/>
                      <a:gd name="T22" fmla="*/ 0 w 45"/>
                      <a:gd name="T23" fmla="*/ 0 h 42"/>
                      <a:gd name="T24" fmla="*/ 0 w 45"/>
                      <a:gd name="T25" fmla="*/ 0 h 42"/>
                      <a:gd name="T26" fmla="*/ 0 w 45"/>
                      <a:gd name="T27" fmla="*/ 0 h 42"/>
                      <a:gd name="T28" fmla="*/ 0 w 45"/>
                      <a:gd name="T29" fmla="*/ 0 h 4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5"/>
                      <a:gd name="T46" fmla="*/ 0 h 42"/>
                      <a:gd name="T47" fmla="*/ 45 w 45"/>
                      <a:gd name="T48" fmla="*/ 42 h 4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5" h="42">
                        <a:moveTo>
                          <a:pt x="32" y="0"/>
                        </a:moveTo>
                        <a:lnTo>
                          <a:pt x="45" y="3"/>
                        </a:lnTo>
                        <a:lnTo>
                          <a:pt x="42" y="6"/>
                        </a:lnTo>
                        <a:lnTo>
                          <a:pt x="38" y="9"/>
                        </a:lnTo>
                        <a:lnTo>
                          <a:pt x="33" y="10"/>
                        </a:lnTo>
                        <a:lnTo>
                          <a:pt x="29" y="14"/>
                        </a:lnTo>
                        <a:lnTo>
                          <a:pt x="22" y="21"/>
                        </a:lnTo>
                        <a:lnTo>
                          <a:pt x="18" y="29"/>
                        </a:lnTo>
                        <a:lnTo>
                          <a:pt x="11" y="35"/>
                        </a:lnTo>
                        <a:lnTo>
                          <a:pt x="4" y="42"/>
                        </a:lnTo>
                        <a:lnTo>
                          <a:pt x="0" y="35"/>
                        </a:lnTo>
                        <a:lnTo>
                          <a:pt x="7" y="25"/>
                        </a:lnTo>
                        <a:lnTo>
                          <a:pt x="14" y="16"/>
                        </a:lnTo>
                        <a:lnTo>
                          <a:pt x="22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1" name="Freeform 59"/>
                  <p:cNvSpPr>
                    <a:spLocks/>
                  </p:cNvSpPr>
                  <p:nvPr/>
                </p:nvSpPr>
                <p:spPr bwMode="auto">
                  <a:xfrm>
                    <a:off x="5377" y="2169"/>
                    <a:ext cx="19" cy="13"/>
                  </a:xfrm>
                  <a:custGeom>
                    <a:avLst/>
                    <a:gdLst>
                      <a:gd name="T0" fmla="*/ 0 w 95"/>
                      <a:gd name="T1" fmla="*/ 0 h 67"/>
                      <a:gd name="T2" fmla="*/ 0 w 95"/>
                      <a:gd name="T3" fmla="*/ 0 h 67"/>
                      <a:gd name="T4" fmla="*/ 0 w 95"/>
                      <a:gd name="T5" fmla="*/ 0 h 67"/>
                      <a:gd name="T6" fmla="*/ 0 w 95"/>
                      <a:gd name="T7" fmla="*/ 0 h 67"/>
                      <a:gd name="T8" fmla="*/ 0 w 95"/>
                      <a:gd name="T9" fmla="*/ 0 h 67"/>
                      <a:gd name="T10" fmla="*/ 0 w 95"/>
                      <a:gd name="T11" fmla="*/ 0 h 67"/>
                      <a:gd name="T12" fmla="*/ 0 w 95"/>
                      <a:gd name="T13" fmla="*/ 0 h 67"/>
                      <a:gd name="T14" fmla="*/ 0 w 95"/>
                      <a:gd name="T15" fmla="*/ 0 h 67"/>
                      <a:gd name="T16" fmla="*/ 0 w 95"/>
                      <a:gd name="T17" fmla="*/ 0 h 67"/>
                      <a:gd name="T18" fmla="*/ 0 w 95"/>
                      <a:gd name="T19" fmla="*/ 0 h 67"/>
                      <a:gd name="T20" fmla="*/ 0 w 95"/>
                      <a:gd name="T21" fmla="*/ 0 h 67"/>
                      <a:gd name="T22" fmla="*/ 0 w 95"/>
                      <a:gd name="T23" fmla="*/ 0 h 67"/>
                      <a:gd name="T24" fmla="*/ 0 w 95"/>
                      <a:gd name="T25" fmla="*/ 0 h 67"/>
                      <a:gd name="T26" fmla="*/ 0 w 95"/>
                      <a:gd name="T27" fmla="*/ 0 h 67"/>
                      <a:gd name="T28" fmla="*/ 0 w 95"/>
                      <a:gd name="T29" fmla="*/ 0 h 67"/>
                      <a:gd name="T30" fmla="*/ 0 w 95"/>
                      <a:gd name="T31" fmla="*/ 0 h 67"/>
                      <a:gd name="T32" fmla="*/ 0 w 95"/>
                      <a:gd name="T33" fmla="*/ 0 h 67"/>
                      <a:gd name="T34" fmla="*/ 0 w 95"/>
                      <a:gd name="T35" fmla="*/ 0 h 67"/>
                      <a:gd name="T36" fmla="*/ 0 w 95"/>
                      <a:gd name="T37" fmla="*/ 0 h 67"/>
                      <a:gd name="T38" fmla="*/ 0 w 95"/>
                      <a:gd name="T39" fmla="*/ 0 h 67"/>
                      <a:gd name="T40" fmla="*/ 0 w 95"/>
                      <a:gd name="T41" fmla="*/ 0 h 67"/>
                      <a:gd name="T42" fmla="*/ 0 w 95"/>
                      <a:gd name="T43" fmla="*/ 0 h 67"/>
                      <a:gd name="T44" fmla="*/ 0 w 95"/>
                      <a:gd name="T45" fmla="*/ 0 h 67"/>
                      <a:gd name="T46" fmla="*/ 0 w 95"/>
                      <a:gd name="T47" fmla="*/ 0 h 67"/>
                      <a:gd name="T48" fmla="*/ 0 w 95"/>
                      <a:gd name="T49" fmla="*/ 0 h 6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5"/>
                      <a:gd name="T76" fmla="*/ 0 h 67"/>
                      <a:gd name="T77" fmla="*/ 95 w 95"/>
                      <a:gd name="T78" fmla="*/ 67 h 6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5" h="67">
                        <a:moveTo>
                          <a:pt x="61" y="3"/>
                        </a:moveTo>
                        <a:lnTo>
                          <a:pt x="67" y="0"/>
                        </a:lnTo>
                        <a:lnTo>
                          <a:pt x="74" y="2"/>
                        </a:lnTo>
                        <a:lnTo>
                          <a:pt x="79" y="4"/>
                        </a:lnTo>
                        <a:lnTo>
                          <a:pt x="84" y="10"/>
                        </a:lnTo>
                        <a:lnTo>
                          <a:pt x="90" y="18"/>
                        </a:lnTo>
                        <a:lnTo>
                          <a:pt x="94" y="30"/>
                        </a:lnTo>
                        <a:lnTo>
                          <a:pt x="95" y="41"/>
                        </a:lnTo>
                        <a:lnTo>
                          <a:pt x="92" y="52"/>
                        </a:lnTo>
                        <a:lnTo>
                          <a:pt x="81" y="59"/>
                        </a:lnTo>
                        <a:lnTo>
                          <a:pt x="70" y="63"/>
                        </a:lnTo>
                        <a:lnTo>
                          <a:pt x="59" y="65"/>
                        </a:lnTo>
                        <a:lnTo>
                          <a:pt x="47" y="67"/>
                        </a:lnTo>
                        <a:lnTo>
                          <a:pt x="34" y="66"/>
                        </a:lnTo>
                        <a:lnTo>
                          <a:pt x="21" y="65"/>
                        </a:lnTo>
                        <a:lnTo>
                          <a:pt x="9" y="63"/>
                        </a:lnTo>
                        <a:lnTo>
                          <a:pt x="0" y="61"/>
                        </a:lnTo>
                        <a:lnTo>
                          <a:pt x="3" y="50"/>
                        </a:lnTo>
                        <a:lnTo>
                          <a:pt x="9" y="42"/>
                        </a:lnTo>
                        <a:lnTo>
                          <a:pt x="16" y="33"/>
                        </a:lnTo>
                        <a:lnTo>
                          <a:pt x="24" y="27"/>
                        </a:lnTo>
                        <a:lnTo>
                          <a:pt x="32" y="20"/>
                        </a:lnTo>
                        <a:lnTo>
                          <a:pt x="41" y="14"/>
                        </a:lnTo>
                        <a:lnTo>
                          <a:pt x="51" y="8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2" name="Freeform 60"/>
                  <p:cNvSpPr>
                    <a:spLocks/>
                  </p:cNvSpPr>
                  <p:nvPr/>
                </p:nvSpPr>
                <p:spPr bwMode="auto">
                  <a:xfrm>
                    <a:off x="5379" y="2175"/>
                    <a:ext cx="5" cy="6"/>
                  </a:xfrm>
                  <a:custGeom>
                    <a:avLst/>
                    <a:gdLst>
                      <a:gd name="T0" fmla="*/ 0 w 25"/>
                      <a:gd name="T1" fmla="*/ 0 h 27"/>
                      <a:gd name="T2" fmla="*/ 0 w 25"/>
                      <a:gd name="T3" fmla="*/ 0 h 27"/>
                      <a:gd name="T4" fmla="*/ 0 w 25"/>
                      <a:gd name="T5" fmla="*/ 0 h 27"/>
                      <a:gd name="T6" fmla="*/ 0 w 25"/>
                      <a:gd name="T7" fmla="*/ 0 h 27"/>
                      <a:gd name="T8" fmla="*/ 0 w 25"/>
                      <a:gd name="T9" fmla="*/ 0 h 27"/>
                      <a:gd name="T10" fmla="*/ 0 w 25"/>
                      <a:gd name="T11" fmla="*/ 0 h 27"/>
                      <a:gd name="T12" fmla="*/ 0 w 25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"/>
                      <a:gd name="T22" fmla="*/ 0 h 27"/>
                      <a:gd name="T23" fmla="*/ 25 w 25"/>
                      <a:gd name="T24" fmla="*/ 27 h 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" h="27">
                        <a:moveTo>
                          <a:pt x="25" y="0"/>
                        </a:moveTo>
                        <a:lnTo>
                          <a:pt x="22" y="6"/>
                        </a:lnTo>
                        <a:lnTo>
                          <a:pt x="20" y="13"/>
                        </a:lnTo>
                        <a:lnTo>
                          <a:pt x="19" y="19"/>
                        </a:lnTo>
                        <a:lnTo>
                          <a:pt x="22" y="27"/>
                        </a:lnTo>
                        <a:lnTo>
                          <a:pt x="0" y="2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3" name="Freeform 61"/>
                  <p:cNvSpPr>
                    <a:spLocks/>
                  </p:cNvSpPr>
                  <p:nvPr/>
                </p:nvSpPr>
                <p:spPr bwMode="auto">
                  <a:xfrm>
                    <a:off x="5382" y="2195"/>
                    <a:ext cx="41" cy="10"/>
                  </a:xfrm>
                  <a:custGeom>
                    <a:avLst/>
                    <a:gdLst>
                      <a:gd name="T0" fmla="*/ 0 w 208"/>
                      <a:gd name="T1" fmla="*/ 0 h 50"/>
                      <a:gd name="T2" fmla="*/ 0 w 208"/>
                      <a:gd name="T3" fmla="*/ 0 h 50"/>
                      <a:gd name="T4" fmla="*/ 0 w 208"/>
                      <a:gd name="T5" fmla="*/ 0 h 50"/>
                      <a:gd name="T6" fmla="*/ 0 w 208"/>
                      <a:gd name="T7" fmla="*/ 0 h 50"/>
                      <a:gd name="T8" fmla="*/ 0 w 208"/>
                      <a:gd name="T9" fmla="*/ 0 h 50"/>
                      <a:gd name="T10" fmla="*/ 0 w 208"/>
                      <a:gd name="T11" fmla="*/ 0 h 50"/>
                      <a:gd name="T12" fmla="*/ 0 w 208"/>
                      <a:gd name="T13" fmla="*/ 0 h 50"/>
                      <a:gd name="T14" fmla="*/ 0 w 208"/>
                      <a:gd name="T15" fmla="*/ 0 h 50"/>
                      <a:gd name="T16" fmla="*/ 0 w 208"/>
                      <a:gd name="T17" fmla="*/ 0 h 50"/>
                      <a:gd name="T18" fmla="*/ 0 w 208"/>
                      <a:gd name="T19" fmla="*/ 0 h 50"/>
                      <a:gd name="T20" fmla="*/ 0 w 208"/>
                      <a:gd name="T21" fmla="*/ 0 h 50"/>
                      <a:gd name="T22" fmla="*/ 0 w 208"/>
                      <a:gd name="T23" fmla="*/ 0 h 50"/>
                      <a:gd name="T24" fmla="*/ 0 w 208"/>
                      <a:gd name="T25" fmla="*/ 0 h 50"/>
                      <a:gd name="T26" fmla="*/ 0 w 208"/>
                      <a:gd name="T27" fmla="*/ 0 h 50"/>
                      <a:gd name="T28" fmla="*/ 0 w 208"/>
                      <a:gd name="T29" fmla="*/ 0 h 50"/>
                      <a:gd name="T30" fmla="*/ 0 w 208"/>
                      <a:gd name="T31" fmla="*/ 0 h 50"/>
                      <a:gd name="T32" fmla="*/ 0 w 208"/>
                      <a:gd name="T33" fmla="*/ 0 h 50"/>
                      <a:gd name="T34" fmla="*/ 0 w 208"/>
                      <a:gd name="T35" fmla="*/ 0 h 50"/>
                      <a:gd name="T36" fmla="*/ 0 w 208"/>
                      <a:gd name="T37" fmla="*/ 0 h 50"/>
                      <a:gd name="T38" fmla="*/ 0 w 208"/>
                      <a:gd name="T39" fmla="*/ 0 h 50"/>
                      <a:gd name="T40" fmla="*/ 0 w 208"/>
                      <a:gd name="T41" fmla="*/ 0 h 50"/>
                      <a:gd name="T42" fmla="*/ 0 w 208"/>
                      <a:gd name="T43" fmla="*/ 0 h 50"/>
                      <a:gd name="T44" fmla="*/ 0 w 208"/>
                      <a:gd name="T45" fmla="*/ 0 h 50"/>
                      <a:gd name="T46" fmla="*/ 0 w 208"/>
                      <a:gd name="T47" fmla="*/ 0 h 50"/>
                      <a:gd name="T48" fmla="*/ 0 w 208"/>
                      <a:gd name="T49" fmla="*/ 0 h 50"/>
                      <a:gd name="T50" fmla="*/ 0 w 208"/>
                      <a:gd name="T51" fmla="*/ 0 h 50"/>
                      <a:gd name="T52" fmla="*/ 0 w 208"/>
                      <a:gd name="T53" fmla="*/ 0 h 50"/>
                      <a:gd name="T54" fmla="*/ 0 w 208"/>
                      <a:gd name="T55" fmla="*/ 0 h 50"/>
                      <a:gd name="T56" fmla="*/ 0 w 208"/>
                      <a:gd name="T57" fmla="*/ 0 h 50"/>
                      <a:gd name="T58" fmla="*/ 0 w 208"/>
                      <a:gd name="T59" fmla="*/ 0 h 50"/>
                      <a:gd name="T60" fmla="*/ 0 w 208"/>
                      <a:gd name="T61" fmla="*/ 0 h 50"/>
                      <a:gd name="T62" fmla="*/ 0 w 208"/>
                      <a:gd name="T63" fmla="*/ 0 h 50"/>
                      <a:gd name="T64" fmla="*/ 0 w 208"/>
                      <a:gd name="T65" fmla="*/ 0 h 50"/>
                      <a:gd name="T66" fmla="*/ 0 w 208"/>
                      <a:gd name="T67" fmla="*/ 0 h 50"/>
                      <a:gd name="T68" fmla="*/ 0 w 208"/>
                      <a:gd name="T69" fmla="*/ 0 h 50"/>
                      <a:gd name="T70" fmla="*/ 0 w 208"/>
                      <a:gd name="T71" fmla="*/ 0 h 50"/>
                      <a:gd name="T72" fmla="*/ 0 w 208"/>
                      <a:gd name="T73" fmla="*/ 0 h 50"/>
                      <a:gd name="T74" fmla="*/ 0 w 208"/>
                      <a:gd name="T75" fmla="*/ 0 h 5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8"/>
                      <a:gd name="T115" fmla="*/ 0 h 50"/>
                      <a:gd name="T116" fmla="*/ 208 w 208"/>
                      <a:gd name="T117" fmla="*/ 50 h 5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8" h="50">
                        <a:moveTo>
                          <a:pt x="35" y="6"/>
                        </a:moveTo>
                        <a:lnTo>
                          <a:pt x="36" y="10"/>
                        </a:lnTo>
                        <a:lnTo>
                          <a:pt x="35" y="16"/>
                        </a:lnTo>
                        <a:lnTo>
                          <a:pt x="26" y="23"/>
                        </a:lnTo>
                        <a:lnTo>
                          <a:pt x="46" y="32"/>
                        </a:lnTo>
                        <a:lnTo>
                          <a:pt x="69" y="37"/>
                        </a:lnTo>
                        <a:lnTo>
                          <a:pt x="93" y="39"/>
                        </a:lnTo>
                        <a:lnTo>
                          <a:pt x="116" y="38"/>
                        </a:lnTo>
                        <a:lnTo>
                          <a:pt x="138" y="33"/>
                        </a:lnTo>
                        <a:lnTo>
                          <a:pt x="159" y="25"/>
                        </a:lnTo>
                        <a:lnTo>
                          <a:pt x="179" y="14"/>
                        </a:lnTo>
                        <a:lnTo>
                          <a:pt x="200" y="0"/>
                        </a:lnTo>
                        <a:lnTo>
                          <a:pt x="204" y="0"/>
                        </a:lnTo>
                        <a:lnTo>
                          <a:pt x="208" y="2"/>
                        </a:lnTo>
                        <a:lnTo>
                          <a:pt x="197" y="10"/>
                        </a:lnTo>
                        <a:lnTo>
                          <a:pt x="186" y="19"/>
                        </a:lnTo>
                        <a:lnTo>
                          <a:pt x="174" y="27"/>
                        </a:lnTo>
                        <a:lnTo>
                          <a:pt x="163" y="34"/>
                        </a:lnTo>
                        <a:lnTo>
                          <a:pt x="149" y="39"/>
                        </a:lnTo>
                        <a:lnTo>
                          <a:pt x="137" y="44"/>
                        </a:lnTo>
                        <a:lnTo>
                          <a:pt x="123" y="47"/>
                        </a:lnTo>
                        <a:lnTo>
                          <a:pt x="109" y="49"/>
                        </a:lnTo>
                        <a:lnTo>
                          <a:pt x="96" y="49"/>
                        </a:lnTo>
                        <a:lnTo>
                          <a:pt x="83" y="50"/>
                        </a:lnTo>
                        <a:lnTo>
                          <a:pt x="70" y="49"/>
                        </a:lnTo>
                        <a:lnTo>
                          <a:pt x="58" y="48"/>
                        </a:lnTo>
                        <a:lnTo>
                          <a:pt x="45" y="45"/>
                        </a:lnTo>
                        <a:lnTo>
                          <a:pt x="35" y="42"/>
                        </a:lnTo>
                        <a:lnTo>
                          <a:pt x="24" y="36"/>
                        </a:lnTo>
                        <a:lnTo>
                          <a:pt x="14" y="31"/>
                        </a:lnTo>
                        <a:lnTo>
                          <a:pt x="8" y="37"/>
                        </a:lnTo>
                        <a:lnTo>
                          <a:pt x="0" y="37"/>
                        </a:lnTo>
                        <a:lnTo>
                          <a:pt x="1" y="31"/>
                        </a:lnTo>
                        <a:lnTo>
                          <a:pt x="6" y="27"/>
                        </a:lnTo>
                        <a:lnTo>
                          <a:pt x="9" y="22"/>
                        </a:lnTo>
                        <a:lnTo>
                          <a:pt x="14" y="19"/>
                        </a:lnTo>
                        <a:lnTo>
                          <a:pt x="24" y="13"/>
                        </a:lnTo>
                        <a:lnTo>
                          <a:pt x="35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4" name="Freeform 62"/>
                  <p:cNvSpPr>
                    <a:spLocks/>
                  </p:cNvSpPr>
                  <p:nvPr/>
                </p:nvSpPr>
                <p:spPr bwMode="auto">
                  <a:xfrm>
                    <a:off x="5387" y="2172"/>
                    <a:ext cx="6" cy="8"/>
                  </a:xfrm>
                  <a:custGeom>
                    <a:avLst/>
                    <a:gdLst>
                      <a:gd name="T0" fmla="*/ 0 w 33"/>
                      <a:gd name="T1" fmla="*/ 0 h 42"/>
                      <a:gd name="T2" fmla="*/ 0 w 33"/>
                      <a:gd name="T3" fmla="*/ 0 h 42"/>
                      <a:gd name="T4" fmla="*/ 0 w 33"/>
                      <a:gd name="T5" fmla="*/ 0 h 42"/>
                      <a:gd name="T6" fmla="*/ 0 w 33"/>
                      <a:gd name="T7" fmla="*/ 0 h 42"/>
                      <a:gd name="T8" fmla="*/ 0 w 33"/>
                      <a:gd name="T9" fmla="*/ 0 h 42"/>
                      <a:gd name="T10" fmla="*/ 0 w 33"/>
                      <a:gd name="T11" fmla="*/ 0 h 42"/>
                      <a:gd name="T12" fmla="*/ 0 w 33"/>
                      <a:gd name="T13" fmla="*/ 0 h 42"/>
                      <a:gd name="T14" fmla="*/ 0 w 33"/>
                      <a:gd name="T15" fmla="*/ 0 h 42"/>
                      <a:gd name="T16" fmla="*/ 0 w 33"/>
                      <a:gd name="T17" fmla="*/ 0 h 42"/>
                      <a:gd name="T18" fmla="*/ 0 w 33"/>
                      <a:gd name="T19" fmla="*/ 0 h 42"/>
                      <a:gd name="T20" fmla="*/ 0 w 33"/>
                      <a:gd name="T21" fmla="*/ 0 h 42"/>
                      <a:gd name="T22" fmla="*/ 0 w 33"/>
                      <a:gd name="T23" fmla="*/ 0 h 42"/>
                      <a:gd name="T24" fmla="*/ 0 w 33"/>
                      <a:gd name="T25" fmla="*/ 0 h 42"/>
                      <a:gd name="T26" fmla="*/ 0 w 33"/>
                      <a:gd name="T27" fmla="*/ 0 h 42"/>
                      <a:gd name="T28" fmla="*/ 0 w 33"/>
                      <a:gd name="T29" fmla="*/ 0 h 42"/>
                      <a:gd name="T30" fmla="*/ 0 w 33"/>
                      <a:gd name="T31" fmla="*/ 0 h 42"/>
                      <a:gd name="T32" fmla="*/ 0 w 33"/>
                      <a:gd name="T33" fmla="*/ 0 h 42"/>
                      <a:gd name="T34" fmla="*/ 0 w 33"/>
                      <a:gd name="T35" fmla="*/ 0 h 4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3"/>
                      <a:gd name="T55" fmla="*/ 0 h 42"/>
                      <a:gd name="T56" fmla="*/ 33 w 33"/>
                      <a:gd name="T57" fmla="*/ 42 h 4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3" h="42">
                        <a:moveTo>
                          <a:pt x="26" y="6"/>
                        </a:moveTo>
                        <a:lnTo>
                          <a:pt x="29" y="12"/>
                        </a:lnTo>
                        <a:lnTo>
                          <a:pt x="32" y="18"/>
                        </a:lnTo>
                        <a:lnTo>
                          <a:pt x="33" y="25"/>
                        </a:lnTo>
                        <a:lnTo>
                          <a:pt x="32" y="31"/>
                        </a:lnTo>
                        <a:lnTo>
                          <a:pt x="27" y="35"/>
                        </a:lnTo>
                        <a:lnTo>
                          <a:pt x="23" y="40"/>
                        </a:lnTo>
                        <a:lnTo>
                          <a:pt x="16" y="42"/>
                        </a:lnTo>
                        <a:lnTo>
                          <a:pt x="10" y="42"/>
                        </a:lnTo>
                        <a:lnTo>
                          <a:pt x="13" y="34"/>
                        </a:lnTo>
                        <a:lnTo>
                          <a:pt x="12" y="26"/>
                        </a:lnTo>
                        <a:lnTo>
                          <a:pt x="9" y="17"/>
                        </a:lnTo>
                        <a:lnTo>
                          <a:pt x="5" y="11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26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5" name="Freeform 63"/>
                  <p:cNvSpPr>
                    <a:spLocks/>
                  </p:cNvSpPr>
                  <p:nvPr/>
                </p:nvSpPr>
                <p:spPr bwMode="auto">
                  <a:xfrm>
                    <a:off x="5389" y="2289"/>
                    <a:ext cx="32" cy="35"/>
                  </a:xfrm>
                  <a:custGeom>
                    <a:avLst/>
                    <a:gdLst>
                      <a:gd name="T0" fmla="*/ 0 w 160"/>
                      <a:gd name="T1" fmla="*/ 0 h 173"/>
                      <a:gd name="T2" fmla="*/ 0 w 160"/>
                      <a:gd name="T3" fmla="*/ 0 h 173"/>
                      <a:gd name="T4" fmla="*/ 0 w 160"/>
                      <a:gd name="T5" fmla="*/ 0 h 173"/>
                      <a:gd name="T6" fmla="*/ 0 w 160"/>
                      <a:gd name="T7" fmla="*/ 0 h 173"/>
                      <a:gd name="T8" fmla="*/ 0 w 160"/>
                      <a:gd name="T9" fmla="*/ 0 h 173"/>
                      <a:gd name="T10" fmla="*/ 0 w 160"/>
                      <a:gd name="T11" fmla="*/ 0 h 173"/>
                      <a:gd name="T12" fmla="*/ 0 w 160"/>
                      <a:gd name="T13" fmla="*/ 0 h 173"/>
                      <a:gd name="T14" fmla="*/ 0 w 160"/>
                      <a:gd name="T15" fmla="*/ 0 h 173"/>
                      <a:gd name="T16" fmla="*/ 0 w 160"/>
                      <a:gd name="T17" fmla="*/ 0 h 173"/>
                      <a:gd name="T18" fmla="*/ 0 w 160"/>
                      <a:gd name="T19" fmla="*/ 0 h 173"/>
                      <a:gd name="T20" fmla="*/ 0 w 160"/>
                      <a:gd name="T21" fmla="*/ 0 h 173"/>
                      <a:gd name="T22" fmla="*/ 0 w 160"/>
                      <a:gd name="T23" fmla="*/ 0 h 173"/>
                      <a:gd name="T24" fmla="*/ 0 w 160"/>
                      <a:gd name="T25" fmla="*/ 0 h 173"/>
                      <a:gd name="T26" fmla="*/ 0 w 160"/>
                      <a:gd name="T27" fmla="*/ 0 h 173"/>
                      <a:gd name="T28" fmla="*/ 0 w 160"/>
                      <a:gd name="T29" fmla="*/ 0 h 173"/>
                      <a:gd name="T30" fmla="*/ 0 w 160"/>
                      <a:gd name="T31" fmla="*/ 0 h 173"/>
                      <a:gd name="T32" fmla="*/ 0 w 160"/>
                      <a:gd name="T33" fmla="*/ 0 h 173"/>
                      <a:gd name="T34" fmla="*/ 0 w 160"/>
                      <a:gd name="T35" fmla="*/ 0 h 173"/>
                      <a:gd name="T36" fmla="*/ 0 w 160"/>
                      <a:gd name="T37" fmla="*/ 0 h 173"/>
                      <a:gd name="T38" fmla="*/ 0 w 160"/>
                      <a:gd name="T39" fmla="*/ 0 h 173"/>
                      <a:gd name="T40" fmla="*/ 0 w 160"/>
                      <a:gd name="T41" fmla="*/ 0 h 173"/>
                      <a:gd name="T42" fmla="*/ 0 w 160"/>
                      <a:gd name="T43" fmla="*/ 0 h 173"/>
                      <a:gd name="T44" fmla="*/ 0 w 160"/>
                      <a:gd name="T45" fmla="*/ 0 h 173"/>
                      <a:gd name="T46" fmla="*/ 0 w 160"/>
                      <a:gd name="T47" fmla="*/ 0 h 173"/>
                      <a:gd name="T48" fmla="*/ 0 w 160"/>
                      <a:gd name="T49" fmla="*/ 0 h 173"/>
                      <a:gd name="T50" fmla="*/ 0 w 160"/>
                      <a:gd name="T51" fmla="*/ 0 h 173"/>
                      <a:gd name="T52" fmla="*/ 0 w 160"/>
                      <a:gd name="T53" fmla="*/ 0 h 173"/>
                      <a:gd name="T54" fmla="*/ 0 w 160"/>
                      <a:gd name="T55" fmla="*/ 0 h 173"/>
                      <a:gd name="T56" fmla="*/ 0 w 160"/>
                      <a:gd name="T57" fmla="*/ 0 h 173"/>
                      <a:gd name="T58" fmla="*/ 0 w 160"/>
                      <a:gd name="T59" fmla="*/ 0 h 173"/>
                      <a:gd name="T60" fmla="*/ 0 w 160"/>
                      <a:gd name="T61" fmla="*/ 0 h 173"/>
                      <a:gd name="T62" fmla="*/ 0 w 160"/>
                      <a:gd name="T63" fmla="*/ 0 h 173"/>
                      <a:gd name="T64" fmla="*/ 0 w 160"/>
                      <a:gd name="T65" fmla="*/ 0 h 173"/>
                      <a:gd name="T66" fmla="*/ 0 w 160"/>
                      <a:gd name="T67" fmla="*/ 0 h 173"/>
                      <a:gd name="T68" fmla="*/ 0 w 160"/>
                      <a:gd name="T69" fmla="*/ 0 h 173"/>
                      <a:gd name="T70" fmla="*/ 0 w 160"/>
                      <a:gd name="T71" fmla="*/ 0 h 173"/>
                      <a:gd name="T72" fmla="*/ 0 w 160"/>
                      <a:gd name="T73" fmla="*/ 0 h 173"/>
                      <a:gd name="T74" fmla="*/ 0 w 160"/>
                      <a:gd name="T75" fmla="*/ 0 h 173"/>
                      <a:gd name="T76" fmla="*/ 0 w 160"/>
                      <a:gd name="T77" fmla="*/ 0 h 173"/>
                      <a:gd name="T78" fmla="*/ 0 w 160"/>
                      <a:gd name="T79" fmla="*/ 0 h 173"/>
                      <a:gd name="T80" fmla="*/ 0 w 160"/>
                      <a:gd name="T81" fmla="*/ 0 h 173"/>
                      <a:gd name="T82" fmla="*/ 0 w 160"/>
                      <a:gd name="T83" fmla="*/ 0 h 173"/>
                      <a:gd name="T84" fmla="*/ 0 w 160"/>
                      <a:gd name="T85" fmla="*/ 0 h 173"/>
                      <a:gd name="T86" fmla="*/ 0 w 160"/>
                      <a:gd name="T87" fmla="*/ 0 h 173"/>
                      <a:gd name="T88" fmla="*/ 0 w 160"/>
                      <a:gd name="T89" fmla="*/ 0 h 173"/>
                      <a:gd name="T90" fmla="*/ 0 w 160"/>
                      <a:gd name="T91" fmla="*/ 0 h 173"/>
                      <a:gd name="T92" fmla="*/ 0 w 160"/>
                      <a:gd name="T93" fmla="*/ 0 h 173"/>
                      <a:gd name="T94" fmla="*/ 0 w 160"/>
                      <a:gd name="T95" fmla="*/ 0 h 173"/>
                      <a:gd name="T96" fmla="*/ 0 w 160"/>
                      <a:gd name="T97" fmla="*/ 0 h 17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60"/>
                      <a:gd name="T148" fmla="*/ 0 h 173"/>
                      <a:gd name="T149" fmla="*/ 160 w 160"/>
                      <a:gd name="T150" fmla="*/ 173 h 173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60" h="173">
                        <a:moveTo>
                          <a:pt x="62" y="35"/>
                        </a:moveTo>
                        <a:lnTo>
                          <a:pt x="71" y="27"/>
                        </a:lnTo>
                        <a:lnTo>
                          <a:pt x="80" y="20"/>
                        </a:lnTo>
                        <a:lnTo>
                          <a:pt x="90" y="13"/>
                        </a:lnTo>
                        <a:lnTo>
                          <a:pt x="101" y="6"/>
                        </a:lnTo>
                        <a:lnTo>
                          <a:pt x="107" y="8"/>
                        </a:lnTo>
                        <a:lnTo>
                          <a:pt x="114" y="7"/>
                        </a:lnTo>
                        <a:lnTo>
                          <a:pt x="117" y="1"/>
                        </a:lnTo>
                        <a:lnTo>
                          <a:pt x="122" y="0"/>
                        </a:lnTo>
                        <a:lnTo>
                          <a:pt x="123" y="5"/>
                        </a:lnTo>
                        <a:lnTo>
                          <a:pt x="127" y="8"/>
                        </a:lnTo>
                        <a:lnTo>
                          <a:pt x="133" y="10"/>
                        </a:lnTo>
                        <a:lnTo>
                          <a:pt x="138" y="12"/>
                        </a:lnTo>
                        <a:lnTo>
                          <a:pt x="142" y="13"/>
                        </a:lnTo>
                        <a:lnTo>
                          <a:pt x="147" y="16"/>
                        </a:lnTo>
                        <a:lnTo>
                          <a:pt x="148" y="20"/>
                        </a:lnTo>
                        <a:lnTo>
                          <a:pt x="148" y="28"/>
                        </a:lnTo>
                        <a:lnTo>
                          <a:pt x="160" y="40"/>
                        </a:lnTo>
                        <a:lnTo>
                          <a:pt x="142" y="49"/>
                        </a:lnTo>
                        <a:lnTo>
                          <a:pt x="125" y="62"/>
                        </a:lnTo>
                        <a:lnTo>
                          <a:pt x="109" y="74"/>
                        </a:lnTo>
                        <a:lnTo>
                          <a:pt x="95" y="89"/>
                        </a:lnTo>
                        <a:lnTo>
                          <a:pt x="81" y="104"/>
                        </a:lnTo>
                        <a:lnTo>
                          <a:pt x="71" y="121"/>
                        </a:lnTo>
                        <a:lnTo>
                          <a:pt x="61" y="138"/>
                        </a:lnTo>
                        <a:lnTo>
                          <a:pt x="54" y="159"/>
                        </a:lnTo>
                        <a:lnTo>
                          <a:pt x="49" y="163"/>
                        </a:lnTo>
                        <a:lnTo>
                          <a:pt x="49" y="171"/>
                        </a:lnTo>
                        <a:lnTo>
                          <a:pt x="51" y="173"/>
                        </a:lnTo>
                        <a:lnTo>
                          <a:pt x="42" y="173"/>
                        </a:lnTo>
                        <a:lnTo>
                          <a:pt x="35" y="171"/>
                        </a:lnTo>
                        <a:lnTo>
                          <a:pt x="30" y="165"/>
                        </a:lnTo>
                        <a:lnTo>
                          <a:pt x="27" y="161"/>
                        </a:lnTo>
                        <a:lnTo>
                          <a:pt x="21" y="154"/>
                        </a:lnTo>
                        <a:lnTo>
                          <a:pt x="17" y="150"/>
                        </a:lnTo>
                        <a:lnTo>
                          <a:pt x="10" y="146"/>
                        </a:lnTo>
                        <a:lnTo>
                          <a:pt x="3" y="146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1" y="121"/>
                        </a:lnTo>
                        <a:lnTo>
                          <a:pt x="3" y="115"/>
                        </a:lnTo>
                        <a:lnTo>
                          <a:pt x="8" y="103"/>
                        </a:lnTo>
                        <a:lnTo>
                          <a:pt x="15" y="92"/>
                        </a:lnTo>
                        <a:lnTo>
                          <a:pt x="22" y="83"/>
                        </a:lnTo>
                        <a:lnTo>
                          <a:pt x="30" y="73"/>
                        </a:lnTo>
                        <a:lnTo>
                          <a:pt x="37" y="63"/>
                        </a:lnTo>
                        <a:lnTo>
                          <a:pt x="46" y="54"/>
                        </a:lnTo>
                        <a:lnTo>
                          <a:pt x="53" y="44"/>
                        </a:lnTo>
                        <a:lnTo>
                          <a:pt x="62" y="35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6" name="Freeform 64"/>
                  <p:cNvSpPr>
                    <a:spLocks/>
                  </p:cNvSpPr>
                  <p:nvPr/>
                </p:nvSpPr>
                <p:spPr bwMode="auto">
                  <a:xfrm>
                    <a:off x="5394" y="2206"/>
                    <a:ext cx="14" cy="4"/>
                  </a:xfrm>
                  <a:custGeom>
                    <a:avLst/>
                    <a:gdLst>
                      <a:gd name="T0" fmla="*/ 0 w 69"/>
                      <a:gd name="T1" fmla="*/ 0 h 20"/>
                      <a:gd name="T2" fmla="*/ 0 w 69"/>
                      <a:gd name="T3" fmla="*/ 0 h 20"/>
                      <a:gd name="T4" fmla="*/ 0 w 69"/>
                      <a:gd name="T5" fmla="*/ 0 h 20"/>
                      <a:gd name="T6" fmla="*/ 0 w 69"/>
                      <a:gd name="T7" fmla="*/ 0 h 20"/>
                      <a:gd name="T8" fmla="*/ 0 w 69"/>
                      <a:gd name="T9" fmla="*/ 0 h 20"/>
                      <a:gd name="T10" fmla="*/ 0 w 69"/>
                      <a:gd name="T11" fmla="*/ 0 h 20"/>
                      <a:gd name="T12" fmla="*/ 0 w 69"/>
                      <a:gd name="T13" fmla="*/ 0 h 20"/>
                      <a:gd name="T14" fmla="*/ 0 w 69"/>
                      <a:gd name="T15" fmla="*/ 0 h 20"/>
                      <a:gd name="T16" fmla="*/ 0 w 69"/>
                      <a:gd name="T17" fmla="*/ 0 h 20"/>
                      <a:gd name="T18" fmla="*/ 0 w 69"/>
                      <a:gd name="T19" fmla="*/ 0 h 20"/>
                      <a:gd name="T20" fmla="*/ 0 w 69"/>
                      <a:gd name="T21" fmla="*/ 0 h 20"/>
                      <a:gd name="T22" fmla="*/ 0 w 69"/>
                      <a:gd name="T23" fmla="*/ 0 h 20"/>
                      <a:gd name="T24" fmla="*/ 0 w 69"/>
                      <a:gd name="T25" fmla="*/ 0 h 20"/>
                      <a:gd name="T26" fmla="*/ 0 w 69"/>
                      <a:gd name="T27" fmla="*/ 0 h 20"/>
                      <a:gd name="T28" fmla="*/ 0 w 69"/>
                      <a:gd name="T29" fmla="*/ 0 h 20"/>
                      <a:gd name="T30" fmla="*/ 0 w 69"/>
                      <a:gd name="T31" fmla="*/ 0 h 20"/>
                      <a:gd name="T32" fmla="*/ 0 w 69"/>
                      <a:gd name="T33" fmla="*/ 0 h 20"/>
                      <a:gd name="T34" fmla="*/ 0 w 69"/>
                      <a:gd name="T35" fmla="*/ 0 h 20"/>
                      <a:gd name="T36" fmla="*/ 0 w 69"/>
                      <a:gd name="T37" fmla="*/ 0 h 20"/>
                      <a:gd name="T38" fmla="*/ 0 w 69"/>
                      <a:gd name="T39" fmla="*/ 0 h 20"/>
                      <a:gd name="T40" fmla="*/ 0 w 69"/>
                      <a:gd name="T41" fmla="*/ 0 h 2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9"/>
                      <a:gd name="T64" fmla="*/ 0 h 20"/>
                      <a:gd name="T65" fmla="*/ 69 w 69"/>
                      <a:gd name="T66" fmla="*/ 20 h 2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9" h="20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15" y="4"/>
                        </a:lnTo>
                        <a:lnTo>
                          <a:pt x="23" y="6"/>
                        </a:lnTo>
                        <a:lnTo>
                          <a:pt x="33" y="8"/>
                        </a:lnTo>
                        <a:lnTo>
                          <a:pt x="41" y="7"/>
                        </a:lnTo>
                        <a:lnTo>
                          <a:pt x="50" y="7"/>
                        </a:lnTo>
                        <a:lnTo>
                          <a:pt x="58" y="4"/>
                        </a:lnTo>
                        <a:lnTo>
                          <a:pt x="65" y="0"/>
                        </a:lnTo>
                        <a:lnTo>
                          <a:pt x="69" y="0"/>
                        </a:lnTo>
                        <a:lnTo>
                          <a:pt x="64" y="5"/>
                        </a:lnTo>
                        <a:lnTo>
                          <a:pt x="59" y="11"/>
                        </a:lnTo>
                        <a:lnTo>
                          <a:pt x="52" y="16"/>
                        </a:lnTo>
                        <a:lnTo>
                          <a:pt x="45" y="20"/>
                        </a:lnTo>
                        <a:lnTo>
                          <a:pt x="38" y="19"/>
                        </a:lnTo>
                        <a:lnTo>
                          <a:pt x="32" y="18"/>
                        </a:lnTo>
                        <a:lnTo>
                          <a:pt x="25" y="17"/>
                        </a:lnTo>
                        <a:lnTo>
                          <a:pt x="20" y="17"/>
                        </a:lnTo>
                        <a:lnTo>
                          <a:pt x="9" y="13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7" name="Freeform 65"/>
                  <p:cNvSpPr>
                    <a:spLocks/>
                  </p:cNvSpPr>
                  <p:nvPr/>
                </p:nvSpPr>
                <p:spPr bwMode="auto">
                  <a:xfrm>
                    <a:off x="5396" y="2256"/>
                    <a:ext cx="54" cy="40"/>
                  </a:xfrm>
                  <a:custGeom>
                    <a:avLst/>
                    <a:gdLst>
                      <a:gd name="T0" fmla="*/ 0 w 273"/>
                      <a:gd name="T1" fmla="*/ 0 h 203"/>
                      <a:gd name="T2" fmla="*/ 0 w 273"/>
                      <a:gd name="T3" fmla="*/ 0 h 203"/>
                      <a:gd name="T4" fmla="*/ 0 w 273"/>
                      <a:gd name="T5" fmla="*/ 0 h 203"/>
                      <a:gd name="T6" fmla="*/ 0 w 273"/>
                      <a:gd name="T7" fmla="*/ 0 h 203"/>
                      <a:gd name="T8" fmla="*/ 0 w 273"/>
                      <a:gd name="T9" fmla="*/ 0 h 203"/>
                      <a:gd name="T10" fmla="*/ 0 w 273"/>
                      <a:gd name="T11" fmla="*/ 0 h 203"/>
                      <a:gd name="T12" fmla="*/ 0 w 273"/>
                      <a:gd name="T13" fmla="*/ 0 h 203"/>
                      <a:gd name="T14" fmla="*/ 0 w 273"/>
                      <a:gd name="T15" fmla="*/ 0 h 203"/>
                      <a:gd name="T16" fmla="*/ 0 w 273"/>
                      <a:gd name="T17" fmla="*/ 0 h 203"/>
                      <a:gd name="T18" fmla="*/ 0 w 273"/>
                      <a:gd name="T19" fmla="*/ 0 h 203"/>
                      <a:gd name="T20" fmla="*/ 0 w 273"/>
                      <a:gd name="T21" fmla="*/ 0 h 203"/>
                      <a:gd name="T22" fmla="*/ 0 w 273"/>
                      <a:gd name="T23" fmla="*/ 0 h 203"/>
                      <a:gd name="T24" fmla="*/ 0 w 273"/>
                      <a:gd name="T25" fmla="*/ 0 h 203"/>
                      <a:gd name="T26" fmla="*/ 0 w 273"/>
                      <a:gd name="T27" fmla="*/ 0 h 203"/>
                      <a:gd name="T28" fmla="*/ 0 w 273"/>
                      <a:gd name="T29" fmla="*/ 0 h 203"/>
                      <a:gd name="T30" fmla="*/ 0 w 273"/>
                      <a:gd name="T31" fmla="*/ 0 h 203"/>
                      <a:gd name="T32" fmla="*/ 0 w 273"/>
                      <a:gd name="T33" fmla="*/ 0 h 203"/>
                      <a:gd name="T34" fmla="*/ 0 w 273"/>
                      <a:gd name="T35" fmla="*/ 0 h 203"/>
                      <a:gd name="T36" fmla="*/ 0 w 273"/>
                      <a:gd name="T37" fmla="*/ 0 h 203"/>
                      <a:gd name="T38" fmla="*/ 0 w 273"/>
                      <a:gd name="T39" fmla="*/ 0 h 203"/>
                      <a:gd name="T40" fmla="*/ 0 w 273"/>
                      <a:gd name="T41" fmla="*/ 0 h 203"/>
                      <a:gd name="T42" fmla="*/ 0 w 273"/>
                      <a:gd name="T43" fmla="*/ 0 h 203"/>
                      <a:gd name="T44" fmla="*/ 0 w 273"/>
                      <a:gd name="T45" fmla="*/ 0 h 203"/>
                      <a:gd name="T46" fmla="*/ 0 w 273"/>
                      <a:gd name="T47" fmla="*/ 0 h 203"/>
                      <a:gd name="T48" fmla="*/ 0 w 273"/>
                      <a:gd name="T49" fmla="*/ 0 h 203"/>
                      <a:gd name="T50" fmla="*/ 0 w 273"/>
                      <a:gd name="T51" fmla="*/ 0 h 203"/>
                      <a:gd name="T52" fmla="*/ 0 w 273"/>
                      <a:gd name="T53" fmla="*/ 0 h 203"/>
                      <a:gd name="T54" fmla="*/ 0 w 273"/>
                      <a:gd name="T55" fmla="*/ 0 h 203"/>
                      <a:gd name="T56" fmla="*/ 0 w 273"/>
                      <a:gd name="T57" fmla="*/ 0 h 203"/>
                      <a:gd name="T58" fmla="*/ 0 w 273"/>
                      <a:gd name="T59" fmla="*/ 0 h 203"/>
                      <a:gd name="T60" fmla="*/ 0 w 273"/>
                      <a:gd name="T61" fmla="*/ 0 h 203"/>
                      <a:gd name="T62" fmla="*/ 0 w 273"/>
                      <a:gd name="T63" fmla="*/ 0 h 203"/>
                      <a:gd name="T64" fmla="*/ 0 w 273"/>
                      <a:gd name="T65" fmla="*/ 0 h 203"/>
                      <a:gd name="T66" fmla="*/ 0 w 273"/>
                      <a:gd name="T67" fmla="*/ 0 h 203"/>
                      <a:gd name="T68" fmla="*/ 0 w 273"/>
                      <a:gd name="T69" fmla="*/ 0 h 203"/>
                      <a:gd name="T70" fmla="*/ 0 w 273"/>
                      <a:gd name="T71" fmla="*/ 0 h 203"/>
                      <a:gd name="T72" fmla="*/ 0 w 273"/>
                      <a:gd name="T73" fmla="*/ 0 h 203"/>
                      <a:gd name="T74" fmla="*/ 0 w 273"/>
                      <a:gd name="T75" fmla="*/ 0 h 203"/>
                      <a:gd name="T76" fmla="*/ 0 w 273"/>
                      <a:gd name="T77" fmla="*/ 0 h 203"/>
                      <a:gd name="T78" fmla="*/ 0 w 273"/>
                      <a:gd name="T79" fmla="*/ 0 h 203"/>
                      <a:gd name="T80" fmla="*/ 0 w 273"/>
                      <a:gd name="T81" fmla="*/ 0 h 203"/>
                      <a:gd name="T82" fmla="*/ 0 w 273"/>
                      <a:gd name="T83" fmla="*/ 0 h 203"/>
                      <a:gd name="T84" fmla="*/ 0 w 273"/>
                      <a:gd name="T85" fmla="*/ 0 h 203"/>
                      <a:gd name="T86" fmla="*/ 0 w 273"/>
                      <a:gd name="T87" fmla="*/ 0 h 203"/>
                      <a:gd name="T88" fmla="*/ 0 w 273"/>
                      <a:gd name="T89" fmla="*/ 0 h 203"/>
                      <a:gd name="T90" fmla="*/ 0 w 273"/>
                      <a:gd name="T91" fmla="*/ 0 h 203"/>
                      <a:gd name="T92" fmla="*/ 0 w 273"/>
                      <a:gd name="T93" fmla="*/ 0 h 203"/>
                      <a:gd name="T94" fmla="*/ 0 w 273"/>
                      <a:gd name="T95" fmla="*/ 0 h 203"/>
                      <a:gd name="T96" fmla="*/ 0 w 273"/>
                      <a:gd name="T97" fmla="*/ 0 h 203"/>
                      <a:gd name="T98" fmla="*/ 0 w 273"/>
                      <a:gd name="T99" fmla="*/ 0 h 203"/>
                      <a:gd name="T100" fmla="*/ 0 w 273"/>
                      <a:gd name="T101" fmla="*/ 0 h 203"/>
                      <a:gd name="T102" fmla="*/ 0 w 273"/>
                      <a:gd name="T103" fmla="*/ 0 h 20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73"/>
                      <a:gd name="T157" fmla="*/ 0 h 203"/>
                      <a:gd name="T158" fmla="*/ 273 w 273"/>
                      <a:gd name="T159" fmla="*/ 203 h 203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73" h="203">
                        <a:moveTo>
                          <a:pt x="8" y="21"/>
                        </a:moveTo>
                        <a:lnTo>
                          <a:pt x="13" y="20"/>
                        </a:lnTo>
                        <a:lnTo>
                          <a:pt x="18" y="18"/>
                        </a:lnTo>
                        <a:lnTo>
                          <a:pt x="24" y="16"/>
                        </a:lnTo>
                        <a:lnTo>
                          <a:pt x="30" y="13"/>
                        </a:lnTo>
                        <a:lnTo>
                          <a:pt x="40" y="9"/>
                        </a:lnTo>
                        <a:lnTo>
                          <a:pt x="52" y="9"/>
                        </a:lnTo>
                        <a:lnTo>
                          <a:pt x="58" y="7"/>
                        </a:lnTo>
                        <a:lnTo>
                          <a:pt x="66" y="5"/>
                        </a:lnTo>
                        <a:lnTo>
                          <a:pt x="73" y="3"/>
                        </a:lnTo>
                        <a:lnTo>
                          <a:pt x="81" y="3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lnTo>
                          <a:pt x="102" y="0"/>
                        </a:lnTo>
                        <a:lnTo>
                          <a:pt x="111" y="2"/>
                        </a:lnTo>
                        <a:lnTo>
                          <a:pt x="126" y="25"/>
                        </a:lnTo>
                        <a:lnTo>
                          <a:pt x="144" y="50"/>
                        </a:lnTo>
                        <a:lnTo>
                          <a:pt x="162" y="73"/>
                        </a:lnTo>
                        <a:lnTo>
                          <a:pt x="184" y="97"/>
                        </a:lnTo>
                        <a:lnTo>
                          <a:pt x="204" y="119"/>
                        </a:lnTo>
                        <a:lnTo>
                          <a:pt x="226" y="141"/>
                        </a:lnTo>
                        <a:lnTo>
                          <a:pt x="249" y="164"/>
                        </a:lnTo>
                        <a:lnTo>
                          <a:pt x="273" y="186"/>
                        </a:lnTo>
                        <a:lnTo>
                          <a:pt x="255" y="181"/>
                        </a:lnTo>
                        <a:lnTo>
                          <a:pt x="239" y="179"/>
                        </a:lnTo>
                        <a:lnTo>
                          <a:pt x="221" y="178"/>
                        </a:lnTo>
                        <a:lnTo>
                          <a:pt x="204" y="180"/>
                        </a:lnTo>
                        <a:lnTo>
                          <a:pt x="186" y="182"/>
                        </a:lnTo>
                        <a:lnTo>
                          <a:pt x="170" y="187"/>
                        </a:lnTo>
                        <a:lnTo>
                          <a:pt x="153" y="194"/>
                        </a:lnTo>
                        <a:lnTo>
                          <a:pt x="140" y="203"/>
                        </a:lnTo>
                        <a:lnTo>
                          <a:pt x="134" y="196"/>
                        </a:lnTo>
                        <a:lnTo>
                          <a:pt x="129" y="189"/>
                        </a:lnTo>
                        <a:lnTo>
                          <a:pt x="125" y="181"/>
                        </a:lnTo>
                        <a:lnTo>
                          <a:pt x="122" y="172"/>
                        </a:lnTo>
                        <a:lnTo>
                          <a:pt x="117" y="166"/>
                        </a:lnTo>
                        <a:lnTo>
                          <a:pt x="111" y="166"/>
                        </a:lnTo>
                        <a:lnTo>
                          <a:pt x="104" y="165"/>
                        </a:lnTo>
                        <a:lnTo>
                          <a:pt x="103" y="158"/>
                        </a:lnTo>
                        <a:lnTo>
                          <a:pt x="97" y="153"/>
                        </a:lnTo>
                        <a:lnTo>
                          <a:pt x="90" y="152"/>
                        </a:lnTo>
                        <a:lnTo>
                          <a:pt x="84" y="151"/>
                        </a:lnTo>
                        <a:lnTo>
                          <a:pt x="78" y="152"/>
                        </a:lnTo>
                        <a:lnTo>
                          <a:pt x="76" y="154"/>
                        </a:lnTo>
                        <a:lnTo>
                          <a:pt x="60" y="140"/>
                        </a:lnTo>
                        <a:lnTo>
                          <a:pt x="45" y="126"/>
                        </a:lnTo>
                        <a:lnTo>
                          <a:pt x="30" y="110"/>
                        </a:lnTo>
                        <a:lnTo>
                          <a:pt x="17" y="95"/>
                        </a:lnTo>
                        <a:lnTo>
                          <a:pt x="5" y="77"/>
                        </a:lnTo>
                        <a:lnTo>
                          <a:pt x="0" y="60"/>
                        </a:lnTo>
                        <a:lnTo>
                          <a:pt x="0" y="40"/>
                        </a:lnTo>
                        <a:lnTo>
                          <a:pt x="8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8" name="Freeform 66"/>
                  <p:cNvSpPr>
                    <a:spLocks/>
                  </p:cNvSpPr>
                  <p:nvPr/>
                </p:nvSpPr>
                <p:spPr bwMode="auto">
                  <a:xfrm>
                    <a:off x="5398" y="2186"/>
                    <a:ext cx="15" cy="7"/>
                  </a:xfrm>
                  <a:custGeom>
                    <a:avLst/>
                    <a:gdLst>
                      <a:gd name="T0" fmla="*/ 0 w 77"/>
                      <a:gd name="T1" fmla="*/ 0 h 31"/>
                      <a:gd name="T2" fmla="*/ 0 w 77"/>
                      <a:gd name="T3" fmla="*/ 0 h 31"/>
                      <a:gd name="T4" fmla="*/ 0 w 77"/>
                      <a:gd name="T5" fmla="*/ 0 h 31"/>
                      <a:gd name="T6" fmla="*/ 0 w 77"/>
                      <a:gd name="T7" fmla="*/ 0 h 31"/>
                      <a:gd name="T8" fmla="*/ 0 w 77"/>
                      <a:gd name="T9" fmla="*/ 0 h 31"/>
                      <a:gd name="T10" fmla="*/ 0 w 77"/>
                      <a:gd name="T11" fmla="*/ 0 h 31"/>
                      <a:gd name="T12" fmla="*/ 0 w 77"/>
                      <a:gd name="T13" fmla="*/ 0 h 31"/>
                      <a:gd name="T14" fmla="*/ 0 w 77"/>
                      <a:gd name="T15" fmla="*/ 0 h 31"/>
                      <a:gd name="T16" fmla="*/ 0 w 77"/>
                      <a:gd name="T17" fmla="*/ 0 h 31"/>
                      <a:gd name="T18" fmla="*/ 0 w 77"/>
                      <a:gd name="T19" fmla="*/ 0 h 31"/>
                      <a:gd name="T20" fmla="*/ 0 w 77"/>
                      <a:gd name="T21" fmla="*/ 0 h 31"/>
                      <a:gd name="T22" fmla="*/ 0 w 77"/>
                      <a:gd name="T23" fmla="*/ 0 h 31"/>
                      <a:gd name="T24" fmla="*/ 0 w 77"/>
                      <a:gd name="T25" fmla="*/ 0 h 31"/>
                      <a:gd name="T26" fmla="*/ 0 w 77"/>
                      <a:gd name="T27" fmla="*/ 0 h 31"/>
                      <a:gd name="T28" fmla="*/ 0 w 77"/>
                      <a:gd name="T29" fmla="*/ 0 h 31"/>
                      <a:gd name="T30" fmla="*/ 0 w 77"/>
                      <a:gd name="T31" fmla="*/ 0 h 31"/>
                      <a:gd name="T32" fmla="*/ 0 w 77"/>
                      <a:gd name="T33" fmla="*/ 0 h 31"/>
                      <a:gd name="T34" fmla="*/ 0 w 77"/>
                      <a:gd name="T35" fmla="*/ 0 h 31"/>
                      <a:gd name="T36" fmla="*/ 0 w 77"/>
                      <a:gd name="T37" fmla="*/ 0 h 31"/>
                      <a:gd name="T38" fmla="*/ 0 w 77"/>
                      <a:gd name="T39" fmla="*/ 0 h 31"/>
                      <a:gd name="T40" fmla="*/ 0 w 77"/>
                      <a:gd name="T41" fmla="*/ 0 h 31"/>
                      <a:gd name="T42" fmla="*/ 0 w 77"/>
                      <a:gd name="T43" fmla="*/ 0 h 31"/>
                      <a:gd name="T44" fmla="*/ 0 w 77"/>
                      <a:gd name="T45" fmla="*/ 0 h 3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77"/>
                      <a:gd name="T70" fmla="*/ 0 h 31"/>
                      <a:gd name="T71" fmla="*/ 77 w 77"/>
                      <a:gd name="T72" fmla="*/ 31 h 3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77" h="31">
                        <a:moveTo>
                          <a:pt x="0" y="25"/>
                        </a:moveTo>
                        <a:lnTo>
                          <a:pt x="8" y="21"/>
                        </a:lnTo>
                        <a:lnTo>
                          <a:pt x="18" y="19"/>
                        </a:lnTo>
                        <a:lnTo>
                          <a:pt x="28" y="16"/>
                        </a:lnTo>
                        <a:lnTo>
                          <a:pt x="37" y="15"/>
                        </a:lnTo>
                        <a:lnTo>
                          <a:pt x="46" y="12"/>
                        </a:lnTo>
                        <a:lnTo>
                          <a:pt x="54" y="8"/>
                        </a:lnTo>
                        <a:lnTo>
                          <a:pt x="63" y="4"/>
                        </a:lnTo>
                        <a:lnTo>
                          <a:pt x="73" y="0"/>
                        </a:lnTo>
                        <a:lnTo>
                          <a:pt x="77" y="2"/>
                        </a:lnTo>
                        <a:lnTo>
                          <a:pt x="74" y="11"/>
                        </a:lnTo>
                        <a:lnTo>
                          <a:pt x="66" y="16"/>
                        </a:lnTo>
                        <a:lnTo>
                          <a:pt x="58" y="19"/>
                        </a:lnTo>
                        <a:lnTo>
                          <a:pt x="50" y="25"/>
                        </a:lnTo>
                        <a:lnTo>
                          <a:pt x="43" y="25"/>
                        </a:lnTo>
                        <a:lnTo>
                          <a:pt x="36" y="27"/>
                        </a:lnTo>
                        <a:lnTo>
                          <a:pt x="30" y="28"/>
                        </a:lnTo>
                        <a:lnTo>
                          <a:pt x="23" y="30"/>
                        </a:lnTo>
                        <a:lnTo>
                          <a:pt x="17" y="30"/>
                        </a:lnTo>
                        <a:lnTo>
                          <a:pt x="10" y="31"/>
                        </a:lnTo>
                        <a:lnTo>
                          <a:pt x="4" y="30"/>
                        </a:lnTo>
                        <a:lnTo>
                          <a:pt x="0" y="2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69" name="Freeform 67"/>
                  <p:cNvSpPr>
                    <a:spLocks/>
                  </p:cNvSpPr>
                  <p:nvPr/>
                </p:nvSpPr>
                <p:spPr bwMode="auto">
                  <a:xfrm>
                    <a:off x="5403" y="2295"/>
                    <a:ext cx="54" cy="50"/>
                  </a:xfrm>
                  <a:custGeom>
                    <a:avLst/>
                    <a:gdLst>
                      <a:gd name="T0" fmla="*/ 0 w 270"/>
                      <a:gd name="T1" fmla="*/ 0 h 252"/>
                      <a:gd name="T2" fmla="*/ 0 w 270"/>
                      <a:gd name="T3" fmla="*/ 0 h 252"/>
                      <a:gd name="T4" fmla="*/ 0 w 270"/>
                      <a:gd name="T5" fmla="*/ 0 h 252"/>
                      <a:gd name="T6" fmla="*/ 0 w 270"/>
                      <a:gd name="T7" fmla="*/ 0 h 252"/>
                      <a:gd name="T8" fmla="*/ 0 w 270"/>
                      <a:gd name="T9" fmla="*/ 0 h 252"/>
                      <a:gd name="T10" fmla="*/ 0 w 270"/>
                      <a:gd name="T11" fmla="*/ 0 h 252"/>
                      <a:gd name="T12" fmla="*/ 0 w 270"/>
                      <a:gd name="T13" fmla="*/ 0 h 252"/>
                      <a:gd name="T14" fmla="*/ 0 w 270"/>
                      <a:gd name="T15" fmla="*/ 0 h 252"/>
                      <a:gd name="T16" fmla="*/ 0 w 270"/>
                      <a:gd name="T17" fmla="*/ 0 h 252"/>
                      <a:gd name="T18" fmla="*/ 0 w 270"/>
                      <a:gd name="T19" fmla="*/ 0 h 252"/>
                      <a:gd name="T20" fmla="*/ 0 w 270"/>
                      <a:gd name="T21" fmla="*/ 0 h 252"/>
                      <a:gd name="T22" fmla="*/ 0 w 270"/>
                      <a:gd name="T23" fmla="*/ 0 h 252"/>
                      <a:gd name="T24" fmla="*/ 0 w 270"/>
                      <a:gd name="T25" fmla="*/ 0 h 252"/>
                      <a:gd name="T26" fmla="*/ 0 w 270"/>
                      <a:gd name="T27" fmla="*/ 0 h 252"/>
                      <a:gd name="T28" fmla="*/ 0 w 270"/>
                      <a:gd name="T29" fmla="*/ 0 h 252"/>
                      <a:gd name="T30" fmla="*/ 0 w 270"/>
                      <a:gd name="T31" fmla="*/ 0 h 252"/>
                      <a:gd name="T32" fmla="*/ 0 w 270"/>
                      <a:gd name="T33" fmla="*/ 0 h 252"/>
                      <a:gd name="T34" fmla="*/ 0 w 270"/>
                      <a:gd name="T35" fmla="*/ 0 h 252"/>
                      <a:gd name="T36" fmla="*/ 0 w 270"/>
                      <a:gd name="T37" fmla="*/ 0 h 252"/>
                      <a:gd name="T38" fmla="*/ 0 w 270"/>
                      <a:gd name="T39" fmla="*/ 0 h 252"/>
                      <a:gd name="T40" fmla="*/ 0 w 270"/>
                      <a:gd name="T41" fmla="*/ 0 h 252"/>
                      <a:gd name="T42" fmla="*/ 0 w 270"/>
                      <a:gd name="T43" fmla="*/ 0 h 252"/>
                      <a:gd name="T44" fmla="*/ 0 w 270"/>
                      <a:gd name="T45" fmla="*/ 0 h 252"/>
                      <a:gd name="T46" fmla="*/ 0 w 270"/>
                      <a:gd name="T47" fmla="*/ 0 h 252"/>
                      <a:gd name="T48" fmla="*/ 0 w 270"/>
                      <a:gd name="T49" fmla="*/ 0 h 252"/>
                      <a:gd name="T50" fmla="*/ 0 w 270"/>
                      <a:gd name="T51" fmla="*/ 0 h 252"/>
                      <a:gd name="T52" fmla="*/ 0 w 270"/>
                      <a:gd name="T53" fmla="*/ 0 h 252"/>
                      <a:gd name="T54" fmla="*/ 0 w 270"/>
                      <a:gd name="T55" fmla="*/ 0 h 252"/>
                      <a:gd name="T56" fmla="*/ 0 w 270"/>
                      <a:gd name="T57" fmla="*/ 0 h 252"/>
                      <a:gd name="T58" fmla="*/ 0 w 270"/>
                      <a:gd name="T59" fmla="*/ 0 h 252"/>
                      <a:gd name="T60" fmla="*/ 0 w 270"/>
                      <a:gd name="T61" fmla="*/ 0 h 252"/>
                      <a:gd name="T62" fmla="*/ 0 w 270"/>
                      <a:gd name="T63" fmla="*/ 0 h 252"/>
                      <a:gd name="T64" fmla="*/ 0 w 270"/>
                      <a:gd name="T65" fmla="*/ 0 h 252"/>
                      <a:gd name="T66" fmla="*/ 0 w 270"/>
                      <a:gd name="T67" fmla="*/ 0 h 25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0"/>
                      <a:gd name="T103" fmla="*/ 0 h 252"/>
                      <a:gd name="T104" fmla="*/ 270 w 270"/>
                      <a:gd name="T105" fmla="*/ 252 h 25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0" h="252">
                        <a:moveTo>
                          <a:pt x="92" y="32"/>
                        </a:moveTo>
                        <a:lnTo>
                          <a:pt x="97" y="34"/>
                        </a:lnTo>
                        <a:lnTo>
                          <a:pt x="103" y="35"/>
                        </a:lnTo>
                        <a:lnTo>
                          <a:pt x="112" y="22"/>
                        </a:lnTo>
                        <a:lnTo>
                          <a:pt x="122" y="14"/>
                        </a:lnTo>
                        <a:lnTo>
                          <a:pt x="133" y="7"/>
                        </a:lnTo>
                        <a:lnTo>
                          <a:pt x="147" y="4"/>
                        </a:lnTo>
                        <a:lnTo>
                          <a:pt x="160" y="1"/>
                        </a:lnTo>
                        <a:lnTo>
                          <a:pt x="175" y="0"/>
                        </a:lnTo>
                        <a:lnTo>
                          <a:pt x="190" y="0"/>
                        </a:lnTo>
                        <a:lnTo>
                          <a:pt x="205" y="0"/>
                        </a:lnTo>
                        <a:lnTo>
                          <a:pt x="211" y="1"/>
                        </a:lnTo>
                        <a:lnTo>
                          <a:pt x="217" y="2"/>
                        </a:lnTo>
                        <a:lnTo>
                          <a:pt x="224" y="3"/>
                        </a:lnTo>
                        <a:lnTo>
                          <a:pt x="231" y="6"/>
                        </a:lnTo>
                        <a:lnTo>
                          <a:pt x="237" y="8"/>
                        </a:lnTo>
                        <a:lnTo>
                          <a:pt x="244" y="12"/>
                        </a:lnTo>
                        <a:lnTo>
                          <a:pt x="248" y="16"/>
                        </a:lnTo>
                        <a:lnTo>
                          <a:pt x="254" y="23"/>
                        </a:lnTo>
                        <a:lnTo>
                          <a:pt x="254" y="30"/>
                        </a:lnTo>
                        <a:lnTo>
                          <a:pt x="250" y="35"/>
                        </a:lnTo>
                        <a:lnTo>
                          <a:pt x="245" y="38"/>
                        </a:lnTo>
                        <a:lnTo>
                          <a:pt x="240" y="43"/>
                        </a:lnTo>
                        <a:lnTo>
                          <a:pt x="187" y="56"/>
                        </a:lnTo>
                        <a:lnTo>
                          <a:pt x="183" y="59"/>
                        </a:lnTo>
                        <a:lnTo>
                          <a:pt x="181" y="64"/>
                        </a:lnTo>
                        <a:lnTo>
                          <a:pt x="181" y="68"/>
                        </a:lnTo>
                        <a:lnTo>
                          <a:pt x="185" y="73"/>
                        </a:lnTo>
                        <a:lnTo>
                          <a:pt x="197" y="79"/>
                        </a:lnTo>
                        <a:lnTo>
                          <a:pt x="210" y="89"/>
                        </a:lnTo>
                        <a:lnTo>
                          <a:pt x="222" y="99"/>
                        </a:lnTo>
                        <a:lnTo>
                          <a:pt x="235" y="109"/>
                        </a:lnTo>
                        <a:lnTo>
                          <a:pt x="246" y="120"/>
                        </a:lnTo>
                        <a:lnTo>
                          <a:pt x="256" y="133"/>
                        </a:lnTo>
                        <a:lnTo>
                          <a:pt x="263" y="146"/>
                        </a:lnTo>
                        <a:lnTo>
                          <a:pt x="270" y="161"/>
                        </a:lnTo>
                        <a:lnTo>
                          <a:pt x="266" y="173"/>
                        </a:lnTo>
                        <a:lnTo>
                          <a:pt x="263" y="185"/>
                        </a:lnTo>
                        <a:lnTo>
                          <a:pt x="258" y="196"/>
                        </a:lnTo>
                        <a:lnTo>
                          <a:pt x="252" y="208"/>
                        </a:lnTo>
                        <a:lnTo>
                          <a:pt x="244" y="217"/>
                        </a:lnTo>
                        <a:lnTo>
                          <a:pt x="234" y="225"/>
                        </a:lnTo>
                        <a:lnTo>
                          <a:pt x="224" y="233"/>
                        </a:lnTo>
                        <a:lnTo>
                          <a:pt x="213" y="240"/>
                        </a:lnTo>
                        <a:lnTo>
                          <a:pt x="188" y="249"/>
                        </a:lnTo>
                        <a:lnTo>
                          <a:pt x="163" y="252"/>
                        </a:lnTo>
                        <a:lnTo>
                          <a:pt x="139" y="249"/>
                        </a:lnTo>
                        <a:lnTo>
                          <a:pt x="116" y="243"/>
                        </a:lnTo>
                        <a:lnTo>
                          <a:pt x="93" y="233"/>
                        </a:lnTo>
                        <a:lnTo>
                          <a:pt x="71" y="220"/>
                        </a:lnTo>
                        <a:lnTo>
                          <a:pt x="50" y="207"/>
                        </a:lnTo>
                        <a:lnTo>
                          <a:pt x="32" y="194"/>
                        </a:lnTo>
                        <a:lnTo>
                          <a:pt x="25" y="188"/>
                        </a:lnTo>
                        <a:lnTo>
                          <a:pt x="21" y="181"/>
                        </a:lnTo>
                        <a:lnTo>
                          <a:pt x="15" y="175"/>
                        </a:lnTo>
                        <a:lnTo>
                          <a:pt x="12" y="169"/>
                        </a:lnTo>
                        <a:lnTo>
                          <a:pt x="9" y="162"/>
                        </a:lnTo>
                        <a:lnTo>
                          <a:pt x="6" y="155"/>
                        </a:lnTo>
                        <a:lnTo>
                          <a:pt x="3" y="149"/>
                        </a:lnTo>
                        <a:lnTo>
                          <a:pt x="0" y="143"/>
                        </a:lnTo>
                        <a:lnTo>
                          <a:pt x="5" y="124"/>
                        </a:lnTo>
                        <a:lnTo>
                          <a:pt x="12" y="108"/>
                        </a:lnTo>
                        <a:lnTo>
                          <a:pt x="21" y="91"/>
                        </a:lnTo>
                        <a:lnTo>
                          <a:pt x="34" y="77"/>
                        </a:lnTo>
                        <a:lnTo>
                          <a:pt x="45" y="62"/>
                        </a:lnTo>
                        <a:lnTo>
                          <a:pt x="60" y="50"/>
                        </a:lnTo>
                        <a:lnTo>
                          <a:pt x="76" y="40"/>
                        </a:lnTo>
                        <a:lnTo>
                          <a:pt x="92" y="32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0" name="Freeform 68"/>
                  <p:cNvSpPr>
                    <a:spLocks/>
                  </p:cNvSpPr>
                  <p:nvPr/>
                </p:nvSpPr>
                <p:spPr bwMode="auto">
                  <a:xfrm>
                    <a:off x="5408" y="2157"/>
                    <a:ext cx="10" cy="3"/>
                  </a:xfrm>
                  <a:custGeom>
                    <a:avLst/>
                    <a:gdLst>
                      <a:gd name="T0" fmla="*/ 0 w 48"/>
                      <a:gd name="T1" fmla="*/ 0 h 16"/>
                      <a:gd name="T2" fmla="*/ 0 w 48"/>
                      <a:gd name="T3" fmla="*/ 0 h 16"/>
                      <a:gd name="T4" fmla="*/ 0 w 48"/>
                      <a:gd name="T5" fmla="*/ 0 h 16"/>
                      <a:gd name="T6" fmla="*/ 0 w 48"/>
                      <a:gd name="T7" fmla="*/ 0 h 16"/>
                      <a:gd name="T8" fmla="*/ 0 w 48"/>
                      <a:gd name="T9" fmla="*/ 0 h 16"/>
                      <a:gd name="T10" fmla="*/ 0 w 48"/>
                      <a:gd name="T11" fmla="*/ 0 h 16"/>
                      <a:gd name="T12" fmla="*/ 0 w 48"/>
                      <a:gd name="T13" fmla="*/ 0 h 16"/>
                      <a:gd name="T14" fmla="*/ 0 w 48"/>
                      <a:gd name="T15" fmla="*/ 0 h 16"/>
                      <a:gd name="T16" fmla="*/ 0 w 48"/>
                      <a:gd name="T17" fmla="*/ 0 h 16"/>
                      <a:gd name="T18" fmla="*/ 0 w 48"/>
                      <a:gd name="T19" fmla="*/ 0 h 16"/>
                      <a:gd name="T20" fmla="*/ 0 w 48"/>
                      <a:gd name="T21" fmla="*/ 0 h 16"/>
                      <a:gd name="T22" fmla="*/ 0 w 48"/>
                      <a:gd name="T23" fmla="*/ 0 h 16"/>
                      <a:gd name="T24" fmla="*/ 0 w 48"/>
                      <a:gd name="T25" fmla="*/ 0 h 16"/>
                      <a:gd name="T26" fmla="*/ 0 w 48"/>
                      <a:gd name="T27" fmla="*/ 0 h 16"/>
                      <a:gd name="T28" fmla="*/ 0 w 48"/>
                      <a:gd name="T29" fmla="*/ 0 h 16"/>
                      <a:gd name="T30" fmla="*/ 0 w 48"/>
                      <a:gd name="T31" fmla="*/ 0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8"/>
                      <a:gd name="T49" fmla="*/ 0 h 16"/>
                      <a:gd name="T50" fmla="*/ 48 w 48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8" h="16">
                        <a:moveTo>
                          <a:pt x="39" y="5"/>
                        </a:moveTo>
                        <a:lnTo>
                          <a:pt x="43" y="8"/>
                        </a:lnTo>
                        <a:lnTo>
                          <a:pt x="48" y="12"/>
                        </a:lnTo>
                        <a:lnTo>
                          <a:pt x="48" y="16"/>
                        </a:lnTo>
                        <a:lnTo>
                          <a:pt x="36" y="15"/>
                        </a:lnTo>
                        <a:lnTo>
                          <a:pt x="25" y="14"/>
                        </a:lnTo>
                        <a:lnTo>
                          <a:pt x="13" y="11"/>
                        </a:lnTo>
                        <a:lnTo>
                          <a:pt x="2" y="12"/>
                        </a:lnTo>
                        <a:lnTo>
                          <a:pt x="0" y="4"/>
                        </a:lnTo>
                        <a:lnTo>
                          <a:pt x="2" y="1"/>
                        </a:lnTo>
                        <a:lnTo>
                          <a:pt x="7" y="0"/>
                        </a:lnTo>
                        <a:lnTo>
                          <a:pt x="13" y="2"/>
                        </a:lnTo>
                        <a:lnTo>
                          <a:pt x="20" y="2"/>
                        </a:lnTo>
                        <a:lnTo>
                          <a:pt x="26" y="4"/>
                        </a:lnTo>
                        <a:lnTo>
                          <a:pt x="32" y="5"/>
                        </a:lnTo>
                        <a:lnTo>
                          <a:pt x="3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1" name="Freeform 69"/>
                  <p:cNvSpPr>
                    <a:spLocks/>
                  </p:cNvSpPr>
                  <p:nvPr/>
                </p:nvSpPr>
                <p:spPr bwMode="auto">
                  <a:xfrm>
                    <a:off x="5410" y="2165"/>
                    <a:ext cx="19" cy="13"/>
                  </a:xfrm>
                  <a:custGeom>
                    <a:avLst/>
                    <a:gdLst>
                      <a:gd name="T0" fmla="*/ 0 w 93"/>
                      <a:gd name="T1" fmla="*/ 0 h 61"/>
                      <a:gd name="T2" fmla="*/ 0 w 93"/>
                      <a:gd name="T3" fmla="*/ 0 h 61"/>
                      <a:gd name="T4" fmla="*/ 0 w 93"/>
                      <a:gd name="T5" fmla="*/ 0 h 61"/>
                      <a:gd name="T6" fmla="*/ 0 w 93"/>
                      <a:gd name="T7" fmla="*/ 0 h 61"/>
                      <a:gd name="T8" fmla="*/ 0 w 93"/>
                      <a:gd name="T9" fmla="*/ 0 h 61"/>
                      <a:gd name="T10" fmla="*/ 0 w 93"/>
                      <a:gd name="T11" fmla="*/ 0 h 61"/>
                      <a:gd name="T12" fmla="*/ 0 w 93"/>
                      <a:gd name="T13" fmla="*/ 0 h 61"/>
                      <a:gd name="T14" fmla="*/ 0 w 93"/>
                      <a:gd name="T15" fmla="*/ 0 h 61"/>
                      <a:gd name="T16" fmla="*/ 0 w 93"/>
                      <a:gd name="T17" fmla="*/ 0 h 61"/>
                      <a:gd name="T18" fmla="*/ 0 w 93"/>
                      <a:gd name="T19" fmla="*/ 0 h 61"/>
                      <a:gd name="T20" fmla="*/ 0 w 93"/>
                      <a:gd name="T21" fmla="*/ 0 h 61"/>
                      <a:gd name="T22" fmla="*/ 0 w 93"/>
                      <a:gd name="T23" fmla="*/ 0 h 61"/>
                      <a:gd name="T24" fmla="*/ 0 w 93"/>
                      <a:gd name="T25" fmla="*/ 0 h 61"/>
                      <a:gd name="T26" fmla="*/ 0 w 93"/>
                      <a:gd name="T27" fmla="*/ 0 h 61"/>
                      <a:gd name="T28" fmla="*/ 0 w 93"/>
                      <a:gd name="T29" fmla="*/ 0 h 61"/>
                      <a:gd name="T30" fmla="*/ 0 w 93"/>
                      <a:gd name="T31" fmla="*/ 0 h 61"/>
                      <a:gd name="T32" fmla="*/ 0 w 93"/>
                      <a:gd name="T33" fmla="*/ 0 h 61"/>
                      <a:gd name="T34" fmla="*/ 0 w 93"/>
                      <a:gd name="T35" fmla="*/ 0 h 61"/>
                      <a:gd name="T36" fmla="*/ 0 w 93"/>
                      <a:gd name="T37" fmla="*/ 0 h 61"/>
                      <a:gd name="T38" fmla="*/ 0 w 93"/>
                      <a:gd name="T39" fmla="*/ 0 h 61"/>
                      <a:gd name="T40" fmla="*/ 0 w 93"/>
                      <a:gd name="T41" fmla="*/ 0 h 61"/>
                      <a:gd name="T42" fmla="*/ 0 w 93"/>
                      <a:gd name="T43" fmla="*/ 0 h 61"/>
                      <a:gd name="T44" fmla="*/ 0 w 93"/>
                      <a:gd name="T45" fmla="*/ 0 h 61"/>
                      <a:gd name="T46" fmla="*/ 0 w 93"/>
                      <a:gd name="T47" fmla="*/ 0 h 61"/>
                      <a:gd name="T48" fmla="*/ 0 w 93"/>
                      <a:gd name="T49" fmla="*/ 0 h 61"/>
                      <a:gd name="T50" fmla="*/ 0 w 93"/>
                      <a:gd name="T51" fmla="*/ 0 h 6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3"/>
                      <a:gd name="T79" fmla="*/ 0 h 61"/>
                      <a:gd name="T80" fmla="*/ 93 w 93"/>
                      <a:gd name="T81" fmla="*/ 61 h 6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3" h="61">
                        <a:moveTo>
                          <a:pt x="10" y="0"/>
                        </a:moveTo>
                        <a:lnTo>
                          <a:pt x="20" y="0"/>
                        </a:lnTo>
                        <a:lnTo>
                          <a:pt x="32" y="1"/>
                        </a:lnTo>
                        <a:lnTo>
                          <a:pt x="43" y="2"/>
                        </a:lnTo>
                        <a:lnTo>
                          <a:pt x="55" y="5"/>
                        </a:lnTo>
                        <a:lnTo>
                          <a:pt x="64" y="7"/>
                        </a:lnTo>
                        <a:lnTo>
                          <a:pt x="75" y="13"/>
                        </a:lnTo>
                        <a:lnTo>
                          <a:pt x="85" y="18"/>
                        </a:lnTo>
                        <a:lnTo>
                          <a:pt x="93" y="27"/>
                        </a:lnTo>
                        <a:lnTo>
                          <a:pt x="85" y="34"/>
                        </a:lnTo>
                        <a:lnTo>
                          <a:pt x="77" y="44"/>
                        </a:lnTo>
                        <a:lnTo>
                          <a:pt x="69" y="51"/>
                        </a:lnTo>
                        <a:lnTo>
                          <a:pt x="60" y="59"/>
                        </a:lnTo>
                        <a:lnTo>
                          <a:pt x="56" y="58"/>
                        </a:lnTo>
                        <a:lnTo>
                          <a:pt x="49" y="59"/>
                        </a:lnTo>
                        <a:lnTo>
                          <a:pt x="41" y="60"/>
                        </a:lnTo>
                        <a:lnTo>
                          <a:pt x="32" y="61"/>
                        </a:lnTo>
                        <a:lnTo>
                          <a:pt x="22" y="60"/>
                        </a:lnTo>
                        <a:lnTo>
                          <a:pt x="14" y="58"/>
                        </a:lnTo>
                        <a:lnTo>
                          <a:pt x="6" y="53"/>
                        </a:lnTo>
                        <a:lnTo>
                          <a:pt x="2" y="46"/>
                        </a:lnTo>
                        <a:lnTo>
                          <a:pt x="0" y="34"/>
                        </a:lnTo>
                        <a:lnTo>
                          <a:pt x="0" y="23"/>
                        </a:lnTo>
                        <a:lnTo>
                          <a:pt x="0" y="14"/>
                        </a:lnTo>
                        <a:lnTo>
                          <a:pt x="4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2" name="Freeform 70"/>
                  <p:cNvSpPr>
                    <a:spLocks/>
                  </p:cNvSpPr>
                  <p:nvPr/>
                </p:nvSpPr>
                <p:spPr bwMode="auto">
                  <a:xfrm>
                    <a:off x="5411" y="2134"/>
                    <a:ext cx="1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1 h 1"/>
                      <a:gd name="T4" fmla="*/ 0 w 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1"/>
                      <a:gd name="T11" fmla="*/ 7 w 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3" name="Freeform 71"/>
                  <p:cNvSpPr>
                    <a:spLocks/>
                  </p:cNvSpPr>
                  <p:nvPr/>
                </p:nvSpPr>
                <p:spPr bwMode="auto">
                  <a:xfrm>
                    <a:off x="5411" y="2219"/>
                    <a:ext cx="27" cy="33"/>
                  </a:xfrm>
                  <a:custGeom>
                    <a:avLst/>
                    <a:gdLst>
                      <a:gd name="T0" fmla="*/ 0 w 131"/>
                      <a:gd name="T1" fmla="*/ 0 h 162"/>
                      <a:gd name="T2" fmla="*/ 0 w 131"/>
                      <a:gd name="T3" fmla="*/ 0 h 162"/>
                      <a:gd name="T4" fmla="*/ 0 w 131"/>
                      <a:gd name="T5" fmla="*/ 0 h 162"/>
                      <a:gd name="T6" fmla="*/ 0 w 131"/>
                      <a:gd name="T7" fmla="*/ 0 h 162"/>
                      <a:gd name="T8" fmla="*/ 0 w 131"/>
                      <a:gd name="T9" fmla="*/ 0 h 162"/>
                      <a:gd name="T10" fmla="*/ 0 w 131"/>
                      <a:gd name="T11" fmla="*/ 0 h 162"/>
                      <a:gd name="T12" fmla="*/ 0 w 131"/>
                      <a:gd name="T13" fmla="*/ 0 h 162"/>
                      <a:gd name="T14" fmla="*/ 0 w 131"/>
                      <a:gd name="T15" fmla="*/ 0 h 162"/>
                      <a:gd name="T16" fmla="*/ 0 w 131"/>
                      <a:gd name="T17" fmla="*/ 0 h 162"/>
                      <a:gd name="T18" fmla="*/ 0 w 131"/>
                      <a:gd name="T19" fmla="*/ 0 h 162"/>
                      <a:gd name="T20" fmla="*/ 0 w 131"/>
                      <a:gd name="T21" fmla="*/ 0 h 162"/>
                      <a:gd name="T22" fmla="*/ 0 w 131"/>
                      <a:gd name="T23" fmla="*/ 0 h 162"/>
                      <a:gd name="T24" fmla="*/ 0 w 131"/>
                      <a:gd name="T25" fmla="*/ 0 h 162"/>
                      <a:gd name="T26" fmla="*/ 0 w 131"/>
                      <a:gd name="T27" fmla="*/ 0 h 162"/>
                      <a:gd name="T28" fmla="*/ 0 w 131"/>
                      <a:gd name="T29" fmla="*/ 0 h 162"/>
                      <a:gd name="T30" fmla="*/ 0 w 131"/>
                      <a:gd name="T31" fmla="*/ 0 h 162"/>
                      <a:gd name="T32" fmla="*/ 0 w 131"/>
                      <a:gd name="T33" fmla="*/ 0 h 162"/>
                      <a:gd name="T34" fmla="*/ 0 w 131"/>
                      <a:gd name="T35" fmla="*/ 0 h 162"/>
                      <a:gd name="T36" fmla="*/ 0 w 131"/>
                      <a:gd name="T37" fmla="*/ 0 h 162"/>
                      <a:gd name="T38" fmla="*/ 0 w 131"/>
                      <a:gd name="T39" fmla="*/ 0 h 162"/>
                      <a:gd name="T40" fmla="*/ 0 w 131"/>
                      <a:gd name="T41" fmla="*/ 0 h 162"/>
                      <a:gd name="T42" fmla="*/ 0 w 131"/>
                      <a:gd name="T43" fmla="*/ 0 h 162"/>
                      <a:gd name="T44" fmla="*/ 0 w 131"/>
                      <a:gd name="T45" fmla="*/ 0 h 162"/>
                      <a:gd name="T46" fmla="*/ 0 w 131"/>
                      <a:gd name="T47" fmla="*/ 0 h 162"/>
                      <a:gd name="T48" fmla="*/ 0 w 131"/>
                      <a:gd name="T49" fmla="*/ 0 h 162"/>
                      <a:gd name="T50" fmla="*/ 0 w 131"/>
                      <a:gd name="T51" fmla="*/ 0 h 162"/>
                      <a:gd name="T52" fmla="*/ 0 w 131"/>
                      <a:gd name="T53" fmla="*/ 0 h 162"/>
                      <a:gd name="T54" fmla="*/ 0 w 131"/>
                      <a:gd name="T55" fmla="*/ 0 h 162"/>
                      <a:gd name="T56" fmla="*/ 0 w 131"/>
                      <a:gd name="T57" fmla="*/ 0 h 162"/>
                      <a:gd name="T58" fmla="*/ 0 w 131"/>
                      <a:gd name="T59" fmla="*/ 0 h 162"/>
                      <a:gd name="T60" fmla="*/ 0 w 131"/>
                      <a:gd name="T61" fmla="*/ 0 h 162"/>
                      <a:gd name="T62" fmla="*/ 0 w 131"/>
                      <a:gd name="T63" fmla="*/ 0 h 162"/>
                      <a:gd name="T64" fmla="*/ 0 w 131"/>
                      <a:gd name="T65" fmla="*/ 0 h 162"/>
                      <a:gd name="T66" fmla="*/ 0 w 131"/>
                      <a:gd name="T67" fmla="*/ 0 h 162"/>
                      <a:gd name="T68" fmla="*/ 0 w 131"/>
                      <a:gd name="T69" fmla="*/ 0 h 162"/>
                      <a:gd name="T70" fmla="*/ 0 w 131"/>
                      <a:gd name="T71" fmla="*/ 0 h 16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31"/>
                      <a:gd name="T109" fmla="*/ 0 h 162"/>
                      <a:gd name="T110" fmla="*/ 131 w 131"/>
                      <a:gd name="T111" fmla="*/ 162 h 162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31" h="162">
                        <a:moveTo>
                          <a:pt x="32" y="78"/>
                        </a:moveTo>
                        <a:lnTo>
                          <a:pt x="38" y="71"/>
                        </a:lnTo>
                        <a:lnTo>
                          <a:pt x="48" y="68"/>
                        </a:lnTo>
                        <a:lnTo>
                          <a:pt x="55" y="60"/>
                        </a:lnTo>
                        <a:lnTo>
                          <a:pt x="64" y="54"/>
                        </a:lnTo>
                        <a:lnTo>
                          <a:pt x="71" y="45"/>
                        </a:lnTo>
                        <a:lnTo>
                          <a:pt x="79" y="38"/>
                        </a:lnTo>
                        <a:lnTo>
                          <a:pt x="84" y="28"/>
                        </a:lnTo>
                        <a:lnTo>
                          <a:pt x="89" y="19"/>
                        </a:lnTo>
                        <a:lnTo>
                          <a:pt x="92" y="10"/>
                        </a:lnTo>
                        <a:lnTo>
                          <a:pt x="95" y="0"/>
                        </a:lnTo>
                        <a:lnTo>
                          <a:pt x="103" y="2"/>
                        </a:lnTo>
                        <a:lnTo>
                          <a:pt x="113" y="8"/>
                        </a:lnTo>
                        <a:lnTo>
                          <a:pt x="122" y="14"/>
                        </a:lnTo>
                        <a:lnTo>
                          <a:pt x="131" y="22"/>
                        </a:lnTo>
                        <a:lnTo>
                          <a:pt x="115" y="34"/>
                        </a:lnTo>
                        <a:lnTo>
                          <a:pt x="99" y="48"/>
                        </a:lnTo>
                        <a:lnTo>
                          <a:pt x="84" y="62"/>
                        </a:lnTo>
                        <a:lnTo>
                          <a:pt x="70" y="78"/>
                        </a:lnTo>
                        <a:lnTo>
                          <a:pt x="56" y="93"/>
                        </a:lnTo>
                        <a:lnTo>
                          <a:pt x="44" y="111"/>
                        </a:lnTo>
                        <a:lnTo>
                          <a:pt x="33" y="128"/>
                        </a:lnTo>
                        <a:lnTo>
                          <a:pt x="23" y="147"/>
                        </a:lnTo>
                        <a:lnTo>
                          <a:pt x="22" y="160"/>
                        </a:lnTo>
                        <a:lnTo>
                          <a:pt x="16" y="157"/>
                        </a:lnTo>
                        <a:lnTo>
                          <a:pt x="11" y="158"/>
                        </a:lnTo>
                        <a:lnTo>
                          <a:pt x="5" y="160"/>
                        </a:lnTo>
                        <a:lnTo>
                          <a:pt x="0" y="162"/>
                        </a:lnTo>
                        <a:lnTo>
                          <a:pt x="7" y="153"/>
                        </a:lnTo>
                        <a:lnTo>
                          <a:pt x="13" y="144"/>
                        </a:lnTo>
                        <a:lnTo>
                          <a:pt x="18" y="133"/>
                        </a:lnTo>
                        <a:lnTo>
                          <a:pt x="23" y="122"/>
                        </a:lnTo>
                        <a:lnTo>
                          <a:pt x="25" y="111"/>
                        </a:lnTo>
                        <a:lnTo>
                          <a:pt x="28" y="100"/>
                        </a:lnTo>
                        <a:lnTo>
                          <a:pt x="30" y="88"/>
                        </a:lnTo>
                        <a:lnTo>
                          <a:pt x="32" y="78"/>
                        </a:lnTo>
                        <a:close/>
                      </a:path>
                    </a:pathLst>
                  </a:custGeom>
                  <a:solidFill>
                    <a:srgbClr val="BF8F6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4" name="Freeform 72"/>
                  <p:cNvSpPr>
                    <a:spLocks/>
                  </p:cNvSpPr>
                  <p:nvPr/>
                </p:nvSpPr>
                <p:spPr bwMode="auto">
                  <a:xfrm>
                    <a:off x="5412" y="2167"/>
                    <a:ext cx="14" cy="9"/>
                  </a:xfrm>
                  <a:custGeom>
                    <a:avLst/>
                    <a:gdLst>
                      <a:gd name="T0" fmla="*/ 0 w 67"/>
                      <a:gd name="T1" fmla="*/ 0 h 42"/>
                      <a:gd name="T2" fmla="*/ 0 w 67"/>
                      <a:gd name="T3" fmla="*/ 0 h 42"/>
                      <a:gd name="T4" fmla="*/ 0 w 67"/>
                      <a:gd name="T5" fmla="*/ 0 h 42"/>
                      <a:gd name="T6" fmla="*/ 0 w 67"/>
                      <a:gd name="T7" fmla="*/ 0 h 42"/>
                      <a:gd name="T8" fmla="*/ 0 w 67"/>
                      <a:gd name="T9" fmla="*/ 0 h 42"/>
                      <a:gd name="T10" fmla="*/ 0 w 67"/>
                      <a:gd name="T11" fmla="*/ 0 h 42"/>
                      <a:gd name="T12" fmla="*/ 0 w 67"/>
                      <a:gd name="T13" fmla="*/ 0 h 42"/>
                      <a:gd name="T14" fmla="*/ 0 w 67"/>
                      <a:gd name="T15" fmla="*/ 0 h 42"/>
                      <a:gd name="T16" fmla="*/ 0 w 67"/>
                      <a:gd name="T17" fmla="*/ 0 h 42"/>
                      <a:gd name="T18" fmla="*/ 0 w 67"/>
                      <a:gd name="T19" fmla="*/ 0 h 42"/>
                      <a:gd name="T20" fmla="*/ 0 w 67"/>
                      <a:gd name="T21" fmla="*/ 0 h 42"/>
                      <a:gd name="T22" fmla="*/ 0 w 67"/>
                      <a:gd name="T23" fmla="*/ 0 h 42"/>
                      <a:gd name="T24" fmla="*/ 0 w 67"/>
                      <a:gd name="T25" fmla="*/ 0 h 42"/>
                      <a:gd name="T26" fmla="*/ 0 w 67"/>
                      <a:gd name="T27" fmla="*/ 0 h 42"/>
                      <a:gd name="T28" fmla="*/ 0 w 67"/>
                      <a:gd name="T29" fmla="*/ 0 h 42"/>
                      <a:gd name="T30" fmla="*/ 0 w 67"/>
                      <a:gd name="T31" fmla="*/ 0 h 42"/>
                      <a:gd name="T32" fmla="*/ 0 w 67"/>
                      <a:gd name="T33" fmla="*/ 0 h 42"/>
                      <a:gd name="T34" fmla="*/ 0 w 67"/>
                      <a:gd name="T35" fmla="*/ 0 h 42"/>
                      <a:gd name="T36" fmla="*/ 0 w 67"/>
                      <a:gd name="T37" fmla="*/ 0 h 42"/>
                      <a:gd name="T38" fmla="*/ 0 w 67"/>
                      <a:gd name="T39" fmla="*/ 0 h 42"/>
                      <a:gd name="T40" fmla="*/ 0 w 67"/>
                      <a:gd name="T41" fmla="*/ 0 h 42"/>
                      <a:gd name="T42" fmla="*/ 0 w 67"/>
                      <a:gd name="T43" fmla="*/ 0 h 42"/>
                      <a:gd name="T44" fmla="*/ 0 w 67"/>
                      <a:gd name="T45" fmla="*/ 0 h 42"/>
                      <a:gd name="T46" fmla="*/ 0 w 67"/>
                      <a:gd name="T47" fmla="*/ 0 h 42"/>
                      <a:gd name="T48" fmla="*/ 0 w 67"/>
                      <a:gd name="T49" fmla="*/ 0 h 42"/>
                      <a:gd name="T50" fmla="*/ 0 w 67"/>
                      <a:gd name="T51" fmla="*/ 0 h 42"/>
                      <a:gd name="T52" fmla="*/ 0 w 67"/>
                      <a:gd name="T53" fmla="*/ 0 h 42"/>
                      <a:gd name="T54" fmla="*/ 0 w 67"/>
                      <a:gd name="T55" fmla="*/ 0 h 42"/>
                      <a:gd name="T56" fmla="*/ 0 w 67"/>
                      <a:gd name="T57" fmla="*/ 0 h 4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67"/>
                      <a:gd name="T88" fmla="*/ 0 h 42"/>
                      <a:gd name="T89" fmla="*/ 67 w 67"/>
                      <a:gd name="T90" fmla="*/ 42 h 4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67" h="42">
                        <a:moveTo>
                          <a:pt x="9" y="7"/>
                        </a:move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14" y="0"/>
                        </a:lnTo>
                        <a:lnTo>
                          <a:pt x="21" y="1"/>
                        </a:lnTo>
                        <a:lnTo>
                          <a:pt x="29" y="3"/>
                        </a:lnTo>
                        <a:lnTo>
                          <a:pt x="37" y="6"/>
                        </a:lnTo>
                        <a:lnTo>
                          <a:pt x="45" y="7"/>
                        </a:lnTo>
                        <a:lnTo>
                          <a:pt x="52" y="10"/>
                        </a:lnTo>
                        <a:lnTo>
                          <a:pt x="60" y="13"/>
                        </a:lnTo>
                        <a:lnTo>
                          <a:pt x="67" y="18"/>
                        </a:lnTo>
                        <a:lnTo>
                          <a:pt x="60" y="27"/>
                        </a:lnTo>
                        <a:lnTo>
                          <a:pt x="50" y="34"/>
                        </a:lnTo>
                        <a:lnTo>
                          <a:pt x="38" y="38"/>
                        </a:lnTo>
                        <a:lnTo>
                          <a:pt x="28" y="42"/>
                        </a:lnTo>
                        <a:lnTo>
                          <a:pt x="32" y="36"/>
                        </a:lnTo>
                        <a:lnTo>
                          <a:pt x="34" y="29"/>
                        </a:lnTo>
                        <a:lnTo>
                          <a:pt x="32" y="21"/>
                        </a:lnTo>
                        <a:lnTo>
                          <a:pt x="31" y="13"/>
                        </a:lnTo>
                        <a:lnTo>
                          <a:pt x="24" y="7"/>
                        </a:lnTo>
                        <a:lnTo>
                          <a:pt x="19" y="5"/>
                        </a:lnTo>
                        <a:lnTo>
                          <a:pt x="12" y="5"/>
                        </a:lnTo>
                        <a:lnTo>
                          <a:pt x="7" y="10"/>
                        </a:lnTo>
                        <a:lnTo>
                          <a:pt x="2" y="18"/>
                        </a:lnTo>
                        <a:lnTo>
                          <a:pt x="4" y="26"/>
                        </a:lnTo>
                        <a:lnTo>
                          <a:pt x="1" y="21"/>
                        </a:lnTo>
                        <a:lnTo>
                          <a:pt x="0" y="14"/>
                        </a:lnTo>
                        <a:lnTo>
                          <a:pt x="2" y="8"/>
                        </a:ln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5" name="Freeform 73"/>
                  <p:cNvSpPr>
                    <a:spLocks/>
                  </p:cNvSpPr>
                  <p:nvPr/>
                </p:nvSpPr>
                <p:spPr bwMode="auto">
                  <a:xfrm>
                    <a:off x="5416" y="2209"/>
                    <a:ext cx="11" cy="21"/>
                  </a:xfrm>
                  <a:custGeom>
                    <a:avLst/>
                    <a:gdLst>
                      <a:gd name="T0" fmla="*/ 0 w 57"/>
                      <a:gd name="T1" fmla="*/ 0 h 104"/>
                      <a:gd name="T2" fmla="*/ 0 w 57"/>
                      <a:gd name="T3" fmla="*/ 0 h 104"/>
                      <a:gd name="T4" fmla="*/ 0 w 57"/>
                      <a:gd name="T5" fmla="*/ 0 h 104"/>
                      <a:gd name="T6" fmla="*/ 0 w 57"/>
                      <a:gd name="T7" fmla="*/ 0 h 104"/>
                      <a:gd name="T8" fmla="*/ 0 w 57"/>
                      <a:gd name="T9" fmla="*/ 0 h 104"/>
                      <a:gd name="T10" fmla="*/ 0 w 57"/>
                      <a:gd name="T11" fmla="*/ 0 h 104"/>
                      <a:gd name="T12" fmla="*/ 0 w 57"/>
                      <a:gd name="T13" fmla="*/ 0 h 104"/>
                      <a:gd name="T14" fmla="*/ 0 w 57"/>
                      <a:gd name="T15" fmla="*/ 0 h 104"/>
                      <a:gd name="T16" fmla="*/ 0 w 57"/>
                      <a:gd name="T17" fmla="*/ 0 h 104"/>
                      <a:gd name="T18" fmla="*/ 0 w 57"/>
                      <a:gd name="T19" fmla="*/ 0 h 104"/>
                      <a:gd name="T20" fmla="*/ 0 w 57"/>
                      <a:gd name="T21" fmla="*/ 0 h 104"/>
                      <a:gd name="T22" fmla="*/ 0 w 57"/>
                      <a:gd name="T23" fmla="*/ 0 h 104"/>
                      <a:gd name="T24" fmla="*/ 0 w 57"/>
                      <a:gd name="T25" fmla="*/ 0 h 104"/>
                      <a:gd name="T26" fmla="*/ 0 w 57"/>
                      <a:gd name="T27" fmla="*/ 0 h 104"/>
                      <a:gd name="T28" fmla="*/ 0 w 57"/>
                      <a:gd name="T29" fmla="*/ 0 h 104"/>
                      <a:gd name="T30" fmla="*/ 0 w 57"/>
                      <a:gd name="T31" fmla="*/ 0 h 104"/>
                      <a:gd name="T32" fmla="*/ 0 w 57"/>
                      <a:gd name="T33" fmla="*/ 0 h 104"/>
                      <a:gd name="T34" fmla="*/ 0 w 57"/>
                      <a:gd name="T35" fmla="*/ 0 h 104"/>
                      <a:gd name="T36" fmla="*/ 0 w 57"/>
                      <a:gd name="T37" fmla="*/ 0 h 104"/>
                      <a:gd name="T38" fmla="*/ 0 w 57"/>
                      <a:gd name="T39" fmla="*/ 0 h 104"/>
                      <a:gd name="T40" fmla="*/ 0 w 57"/>
                      <a:gd name="T41" fmla="*/ 0 h 104"/>
                      <a:gd name="T42" fmla="*/ 0 w 57"/>
                      <a:gd name="T43" fmla="*/ 0 h 104"/>
                      <a:gd name="T44" fmla="*/ 0 w 57"/>
                      <a:gd name="T45" fmla="*/ 0 h 104"/>
                      <a:gd name="T46" fmla="*/ 0 w 57"/>
                      <a:gd name="T47" fmla="*/ 0 h 104"/>
                      <a:gd name="T48" fmla="*/ 0 w 57"/>
                      <a:gd name="T49" fmla="*/ 0 h 104"/>
                      <a:gd name="T50" fmla="*/ 0 w 57"/>
                      <a:gd name="T51" fmla="*/ 0 h 104"/>
                      <a:gd name="T52" fmla="*/ 0 w 57"/>
                      <a:gd name="T53" fmla="*/ 0 h 104"/>
                      <a:gd name="T54" fmla="*/ 0 w 57"/>
                      <a:gd name="T55" fmla="*/ 0 h 104"/>
                      <a:gd name="T56" fmla="*/ 0 w 57"/>
                      <a:gd name="T57" fmla="*/ 0 h 104"/>
                      <a:gd name="T58" fmla="*/ 0 w 57"/>
                      <a:gd name="T59" fmla="*/ 0 h 104"/>
                      <a:gd name="T60" fmla="*/ 0 w 57"/>
                      <a:gd name="T61" fmla="*/ 0 h 104"/>
                      <a:gd name="T62" fmla="*/ 0 w 57"/>
                      <a:gd name="T63" fmla="*/ 0 h 104"/>
                      <a:gd name="T64" fmla="*/ 0 w 57"/>
                      <a:gd name="T65" fmla="*/ 0 h 10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7"/>
                      <a:gd name="T100" fmla="*/ 0 h 104"/>
                      <a:gd name="T101" fmla="*/ 57 w 57"/>
                      <a:gd name="T102" fmla="*/ 104 h 10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7" h="104">
                        <a:moveTo>
                          <a:pt x="10" y="8"/>
                        </a:moveTo>
                        <a:lnTo>
                          <a:pt x="16" y="1"/>
                        </a:lnTo>
                        <a:lnTo>
                          <a:pt x="23" y="0"/>
                        </a:lnTo>
                        <a:lnTo>
                          <a:pt x="28" y="2"/>
                        </a:lnTo>
                        <a:lnTo>
                          <a:pt x="33" y="7"/>
                        </a:lnTo>
                        <a:lnTo>
                          <a:pt x="36" y="12"/>
                        </a:lnTo>
                        <a:lnTo>
                          <a:pt x="41" y="19"/>
                        </a:lnTo>
                        <a:lnTo>
                          <a:pt x="46" y="24"/>
                        </a:lnTo>
                        <a:lnTo>
                          <a:pt x="52" y="27"/>
                        </a:lnTo>
                        <a:lnTo>
                          <a:pt x="53" y="33"/>
                        </a:lnTo>
                        <a:lnTo>
                          <a:pt x="55" y="39"/>
                        </a:lnTo>
                        <a:lnTo>
                          <a:pt x="56" y="46"/>
                        </a:lnTo>
                        <a:lnTo>
                          <a:pt x="57" y="52"/>
                        </a:lnTo>
                        <a:lnTo>
                          <a:pt x="56" y="63"/>
                        </a:lnTo>
                        <a:lnTo>
                          <a:pt x="51" y="75"/>
                        </a:lnTo>
                        <a:lnTo>
                          <a:pt x="47" y="79"/>
                        </a:lnTo>
                        <a:lnTo>
                          <a:pt x="43" y="84"/>
                        </a:lnTo>
                        <a:lnTo>
                          <a:pt x="38" y="86"/>
                        </a:lnTo>
                        <a:lnTo>
                          <a:pt x="33" y="89"/>
                        </a:lnTo>
                        <a:lnTo>
                          <a:pt x="29" y="96"/>
                        </a:lnTo>
                        <a:lnTo>
                          <a:pt x="21" y="104"/>
                        </a:lnTo>
                        <a:lnTo>
                          <a:pt x="20" y="94"/>
                        </a:lnTo>
                        <a:lnTo>
                          <a:pt x="20" y="85"/>
                        </a:lnTo>
                        <a:lnTo>
                          <a:pt x="18" y="77"/>
                        </a:lnTo>
                        <a:lnTo>
                          <a:pt x="16" y="69"/>
                        </a:lnTo>
                        <a:lnTo>
                          <a:pt x="13" y="60"/>
                        </a:lnTo>
                        <a:lnTo>
                          <a:pt x="10" y="52"/>
                        </a:lnTo>
                        <a:lnTo>
                          <a:pt x="4" y="44"/>
                        </a:lnTo>
                        <a:lnTo>
                          <a:pt x="0" y="36"/>
                        </a:lnTo>
                        <a:lnTo>
                          <a:pt x="0" y="27"/>
                        </a:lnTo>
                        <a:lnTo>
                          <a:pt x="1" y="21"/>
                        </a:lnTo>
                        <a:lnTo>
                          <a:pt x="4" y="13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6" name="Freeform 74"/>
                  <p:cNvSpPr>
                    <a:spLocks/>
                  </p:cNvSpPr>
                  <p:nvPr/>
                </p:nvSpPr>
                <p:spPr bwMode="auto">
                  <a:xfrm>
                    <a:off x="5421" y="2220"/>
                    <a:ext cx="131" cy="272"/>
                  </a:xfrm>
                  <a:custGeom>
                    <a:avLst/>
                    <a:gdLst>
                      <a:gd name="T0" fmla="*/ 0 w 658"/>
                      <a:gd name="T1" fmla="*/ 0 h 1362"/>
                      <a:gd name="T2" fmla="*/ 0 w 658"/>
                      <a:gd name="T3" fmla="*/ 0 h 1362"/>
                      <a:gd name="T4" fmla="*/ 0 w 658"/>
                      <a:gd name="T5" fmla="*/ 0 h 1362"/>
                      <a:gd name="T6" fmla="*/ 0 w 658"/>
                      <a:gd name="T7" fmla="*/ 0 h 1362"/>
                      <a:gd name="T8" fmla="*/ 0 w 658"/>
                      <a:gd name="T9" fmla="*/ 0 h 1362"/>
                      <a:gd name="T10" fmla="*/ 0 w 658"/>
                      <a:gd name="T11" fmla="*/ 0 h 1362"/>
                      <a:gd name="T12" fmla="*/ 0 w 658"/>
                      <a:gd name="T13" fmla="*/ 0 h 1362"/>
                      <a:gd name="T14" fmla="*/ 0 w 658"/>
                      <a:gd name="T15" fmla="*/ 0 h 1362"/>
                      <a:gd name="T16" fmla="*/ 0 w 658"/>
                      <a:gd name="T17" fmla="*/ 0 h 1362"/>
                      <a:gd name="T18" fmla="*/ 0 w 658"/>
                      <a:gd name="T19" fmla="*/ 0 h 1362"/>
                      <a:gd name="T20" fmla="*/ 0 w 658"/>
                      <a:gd name="T21" fmla="*/ 0 h 1362"/>
                      <a:gd name="T22" fmla="*/ 0 w 658"/>
                      <a:gd name="T23" fmla="*/ 0 h 1362"/>
                      <a:gd name="T24" fmla="*/ 0 w 658"/>
                      <a:gd name="T25" fmla="*/ 0 h 1362"/>
                      <a:gd name="T26" fmla="*/ 0 w 658"/>
                      <a:gd name="T27" fmla="*/ 0 h 1362"/>
                      <a:gd name="T28" fmla="*/ 0 w 658"/>
                      <a:gd name="T29" fmla="*/ 0 h 1362"/>
                      <a:gd name="T30" fmla="*/ 0 w 658"/>
                      <a:gd name="T31" fmla="*/ 0 h 1362"/>
                      <a:gd name="T32" fmla="*/ 0 w 658"/>
                      <a:gd name="T33" fmla="*/ 0 h 1362"/>
                      <a:gd name="T34" fmla="*/ 0 w 658"/>
                      <a:gd name="T35" fmla="*/ 0 h 1362"/>
                      <a:gd name="T36" fmla="*/ 0 w 658"/>
                      <a:gd name="T37" fmla="*/ 0 h 1362"/>
                      <a:gd name="T38" fmla="*/ 0 w 658"/>
                      <a:gd name="T39" fmla="*/ 0 h 1362"/>
                      <a:gd name="T40" fmla="*/ 0 w 658"/>
                      <a:gd name="T41" fmla="*/ 0 h 1362"/>
                      <a:gd name="T42" fmla="*/ 0 w 658"/>
                      <a:gd name="T43" fmla="*/ 0 h 1362"/>
                      <a:gd name="T44" fmla="*/ 0 w 658"/>
                      <a:gd name="T45" fmla="*/ 0 h 1362"/>
                      <a:gd name="T46" fmla="*/ 0 w 658"/>
                      <a:gd name="T47" fmla="*/ 0 h 1362"/>
                      <a:gd name="T48" fmla="*/ 0 w 658"/>
                      <a:gd name="T49" fmla="*/ 0 h 1362"/>
                      <a:gd name="T50" fmla="*/ 0 w 658"/>
                      <a:gd name="T51" fmla="*/ 0 h 1362"/>
                      <a:gd name="T52" fmla="*/ 0 w 658"/>
                      <a:gd name="T53" fmla="*/ 0 h 1362"/>
                      <a:gd name="T54" fmla="*/ 0 w 658"/>
                      <a:gd name="T55" fmla="*/ 0 h 1362"/>
                      <a:gd name="T56" fmla="*/ 0 w 658"/>
                      <a:gd name="T57" fmla="*/ 0 h 1362"/>
                      <a:gd name="T58" fmla="*/ 0 w 658"/>
                      <a:gd name="T59" fmla="*/ 0 h 1362"/>
                      <a:gd name="T60" fmla="*/ 0 w 658"/>
                      <a:gd name="T61" fmla="*/ 0 h 1362"/>
                      <a:gd name="T62" fmla="*/ 0 w 658"/>
                      <a:gd name="T63" fmla="*/ 0 h 1362"/>
                      <a:gd name="T64" fmla="*/ 0 w 658"/>
                      <a:gd name="T65" fmla="*/ 0 h 1362"/>
                      <a:gd name="T66" fmla="*/ 0 w 658"/>
                      <a:gd name="T67" fmla="*/ 0 h 1362"/>
                      <a:gd name="T68" fmla="*/ 0 w 658"/>
                      <a:gd name="T69" fmla="*/ 0 h 1362"/>
                      <a:gd name="T70" fmla="*/ 0 w 658"/>
                      <a:gd name="T71" fmla="*/ 0 h 1362"/>
                      <a:gd name="T72" fmla="*/ 0 w 658"/>
                      <a:gd name="T73" fmla="*/ 0 h 1362"/>
                      <a:gd name="T74" fmla="*/ 0 w 658"/>
                      <a:gd name="T75" fmla="*/ 0 h 1362"/>
                      <a:gd name="T76" fmla="*/ 0 w 658"/>
                      <a:gd name="T77" fmla="*/ 0 h 1362"/>
                      <a:gd name="T78" fmla="*/ 0 w 658"/>
                      <a:gd name="T79" fmla="*/ 0 h 1362"/>
                      <a:gd name="T80" fmla="*/ 0 w 658"/>
                      <a:gd name="T81" fmla="*/ 0 h 1362"/>
                      <a:gd name="T82" fmla="*/ 0 w 658"/>
                      <a:gd name="T83" fmla="*/ 0 h 1362"/>
                      <a:gd name="T84" fmla="*/ 0 w 658"/>
                      <a:gd name="T85" fmla="*/ 0 h 1362"/>
                      <a:gd name="T86" fmla="*/ 0 w 658"/>
                      <a:gd name="T87" fmla="*/ 0 h 1362"/>
                      <a:gd name="T88" fmla="*/ 0 w 658"/>
                      <a:gd name="T89" fmla="*/ 0 h 1362"/>
                      <a:gd name="T90" fmla="*/ 0 w 658"/>
                      <a:gd name="T91" fmla="*/ 0 h 1362"/>
                      <a:gd name="T92" fmla="*/ 0 w 658"/>
                      <a:gd name="T93" fmla="*/ 0 h 1362"/>
                      <a:gd name="T94" fmla="*/ 0 w 658"/>
                      <a:gd name="T95" fmla="*/ 0 h 1362"/>
                      <a:gd name="T96" fmla="*/ 0 w 658"/>
                      <a:gd name="T97" fmla="*/ 0 h 1362"/>
                      <a:gd name="T98" fmla="*/ 0 w 658"/>
                      <a:gd name="T99" fmla="*/ 0 h 1362"/>
                      <a:gd name="T100" fmla="*/ 0 w 658"/>
                      <a:gd name="T101" fmla="*/ 0 h 136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658"/>
                      <a:gd name="T154" fmla="*/ 0 h 1362"/>
                      <a:gd name="T155" fmla="*/ 658 w 658"/>
                      <a:gd name="T156" fmla="*/ 1362 h 136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658" h="1362">
                        <a:moveTo>
                          <a:pt x="53" y="71"/>
                        </a:moveTo>
                        <a:lnTo>
                          <a:pt x="57" y="65"/>
                        </a:lnTo>
                        <a:lnTo>
                          <a:pt x="64" y="59"/>
                        </a:lnTo>
                        <a:lnTo>
                          <a:pt x="71" y="54"/>
                        </a:lnTo>
                        <a:lnTo>
                          <a:pt x="79" y="50"/>
                        </a:lnTo>
                        <a:lnTo>
                          <a:pt x="85" y="44"/>
                        </a:lnTo>
                        <a:lnTo>
                          <a:pt x="93" y="39"/>
                        </a:lnTo>
                        <a:lnTo>
                          <a:pt x="99" y="34"/>
                        </a:lnTo>
                        <a:lnTo>
                          <a:pt x="107" y="28"/>
                        </a:lnTo>
                        <a:lnTo>
                          <a:pt x="121" y="23"/>
                        </a:lnTo>
                        <a:lnTo>
                          <a:pt x="136" y="18"/>
                        </a:lnTo>
                        <a:lnTo>
                          <a:pt x="152" y="12"/>
                        </a:lnTo>
                        <a:lnTo>
                          <a:pt x="168" y="9"/>
                        </a:lnTo>
                        <a:lnTo>
                          <a:pt x="184" y="5"/>
                        </a:lnTo>
                        <a:lnTo>
                          <a:pt x="200" y="1"/>
                        </a:lnTo>
                        <a:lnTo>
                          <a:pt x="216" y="0"/>
                        </a:lnTo>
                        <a:lnTo>
                          <a:pt x="233" y="1"/>
                        </a:lnTo>
                        <a:lnTo>
                          <a:pt x="250" y="7"/>
                        </a:lnTo>
                        <a:lnTo>
                          <a:pt x="242" y="63"/>
                        </a:lnTo>
                        <a:lnTo>
                          <a:pt x="239" y="121"/>
                        </a:lnTo>
                        <a:lnTo>
                          <a:pt x="239" y="177"/>
                        </a:lnTo>
                        <a:lnTo>
                          <a:pt x="245" y="234"/>
                        </a:lnTo>
                        <a:lnTo>
                          <a:pt x="255" y="289"/>
                        </a:lnTo>
                        <a:lnTo>
                          <a:pt x="271" y="343"/>
                        </a:lnTo>
                        <a:lnTo>
                          <a:pt x="293" y="392"/>
                        </a:lnTo>
                        <a:lnTo>
                          <a:pt x="323" y="439"/>
                        </a:lnTo>
                        <a:lnTo>
                          <a:pt x="347" y="466"/>
                        </a:lnTo>
                        <a:lnTo>
                          <a:pt x="375" y="491"/>
                        </a:lnTo>
                        <a:lnTo>
                          <a:pt x="404" y="511"/>
                        </a:lnTo>
                        <a:lnTo>
                          <a:pt x="437" y="529"/>
                        </a:lnTo>
                        <a:lnTo>
                          <a:pt x="469" y="544"/>
                        </a:lnTo>
                        <a:lnTo>
                          <a:pt x="504" y="557"/>
                        </a:lnTo>
                        <a:lnTo>
                          <a:pt x="539" y="567"/>
                        </a:lnTo>
                        <a:lnTo>
                          <a:pt x="577" y="576"/>
                        </a:lnTo>
                        <a:lnTo>
                          <a:pt x="586" y="576"/>
                        </a:lnTo>
                        <a:lnTo>
                          <a:pt x="597" y="576"/>
                        </a:lnTo>
                        <a:lnTo>
                          <a:pt x="607" y="574"/>
                        </a:lnTo>
                        <a:lnTo>
                          <a:pt x="617" y="573"/>
                        </a:lnTo>
                        <a:lnTo>
                          <a:pt x="627" y="570"/>
                        </a:lnTo>
                        <a:lnTo>
                          <a:pt x="638" y="568"/>
                        </a:lnTo>
                        <a:lnTo>
                          <a:pt x="647" y="566"/>
                        </a:lnTo>
                        <a:lnTo>
                          <a:pt x="658" y="566"/>
                        </a:lnTo>
                        <a:lnTo>
                          <a:pt x="657" y="594"/>
                        </a:lnTo>
                        <a:lnTo>
                          <a:pt x="656" y="624"/>
                        </a:lnTo>
                        <a:lnTo>
                          <a:pt x="653" y="654"/>
                        </a:lnTo>
                        <a:lnTo>
                          <a:pt x="649" y="685"/>
                        </a:lnTo>
                        <a:lnTo>
                          <a:pt x="644" y="714"/>
                        </a:lnTo>
                        <a:lnTo>
                          <a:pt x="638" y="744"/>
                        </a:lnTo>
                        <a:lnTo>
                          <a:pt x="629" y="773"/>
                        </a:lnTo>
                        <a:lnTo>
                          <a:pt x="619" y="801"/>
                        </a:lnTo>
                        <a:lnTo>
                          <a:pt x="614" y="813"/>
                        </a:lnTo>
                        <a:lnTo>
                          <a:pt x="610" y="826"/>
                        </a:lnTo>
                        <a:lnTo>
                          <a:pt x="603" y="837"/>
                        </a:lnTo>
                        <a:lnTo>
                          <a:pt x="598" y="850"/>
                        </a:lnTo>
                        <a:lnTo>
                          <a:pt x="590" y="861"/>
                        </a:lnTo>
                        <a:lnTo>
                          <a:pt x="583" y="873"/>
                        </a:lnTo>
                        <a:lnTo>
                          <a:pt x="574" y="884"/>
                        </a:lnTo>
                        <a:lnTo>
                          <a:pt x="567" y="895"/>
                        </a:lnTo>
                        <a:lnTo>
                          <a:pt x="567" y="903"/>
                        </a:lnTo>
                        <a:lnTo>
                          <a:pt x="565" y="913"/>
                        </a:lnTo>
                        <a:lnTo>
                          <a:pt x="564" y="920"/>
                        </a:lnTo>
                        <a:lnTo>
                          <a:pt x="567" y="930"/>
                        </a:lnTo>
                        <a:lnTo>
                          <a:pt x="564" y="939"/>
                        </a:lnTo>
                        <a:lnTo>
                          <a:pt x="562" y="949"/>
                        </a:lnTo>
                        <a:lnTo>
                          <a:pt x="558" y="960"/>
                        </a:lnTo>
                        <a:lnTo>
                          <a:pt x="555" y="970"/>
                        </a:lnTo>
                        <a:lnTo>
                          <a:pt x="551" y="980"/>
                        </a:lnTo>
                        <a:lnTo>
                          <a:pt x="548" y="991"/>
                        </a:lnTo>
                        <a:lnTo>
                          <a:pt x="545" y="1002"/>
                        </a:lnTo>
                        <a:lnTo>
                          <a:pt x="544" y="1013"/>
                        </a:lnTo>
                        <a:lnTo>
                          <a:pt x="537" y="1024"/>
                        </a:lnTo>
                        <a:lnTo>
                          <a:pt x="531" y="1036"/>
                        </a:lnTo>
                        <a:lnTo>
                          <a:pt x="527" y="1048"/>
                        </a:lnTo>
                        <a:lnTo>
                          <a:pt x="524" y="1061"/>
                        </a:lnTo>
                        <a:lnTo>
                          <a:pt x="521" y="1072"/>
                        </a:lnTo>
                        <a:lnTo>
                          <a:pt x="518" y="1085"/>
                        </a:lnTo>
                        <a:lnTo>
                          <a:pt x="513" y="1098"/>
                        </a:lnTo>
                        <a:lnTo>
                          <a:pt x="509" y="1111"/>
                        </a:lnTo>
                        <a:lnTo>
                          <a:pt x="503" y="1117"/>
                        </a:lnTo>
                        <a:lnTo>
                          <a:pt x="498" y="1125"/>
                        </a:lnTo>
                        <a:lnTo>
                          <a:pt x="495" y="1133"/>
                        </a:lnTo>
                        <a:lnTo>
                          <a:pt x="492" y="1141"/>
                        </a:lnTo>
                        <a:lnTo>
                          <a:pt x="488" y="1149"/>
                        </a:lnTo>
                        <a:lnTo>
                          <a:pt x="484" y="1157"/>
                        </a:lnTo>
                        <a:lnTo>
                          <a:pt x="479" y="1165"/>
                        </a:lnTo>
                        <a:lnTo>
                          <a:pt x="474" y="1172"/>
                        </a:lnTo>
                        <a:lnTo>
                          <a:pt x="472" y="1179"/>
                        </a:lnTo>
                        <a:lnTo>
                          <a:pt x="472" y="1187"/>
                        </a:lnTo>
                        <a:lnTo>
                          <a:pt x="471" y="1195"/>
                        </a:lnTo>
                        <a:lnTo>
                          <a:pt x="470" y="1203"/>
                        </a:lnTo>
                        <a:lnTo>
                          <a:pt x="468" y="1210"/>
                        </a:lnTo>
                        <a:lnTo>
                          <a:pt x="467" y="1218"/>
                        </a:lnTo>
                        <a:lnTo>
                          <a:pt x="465" y="1226"/>
                        </a:lnTo>
                        <a:lnTo>
                          <a:pt x="464" y="1234"/>
                        </a:lnTo>
                        <a:lnTo>
                          <a:pt x="457" y="1240"/>
                        </a:lnTo>
                        <a:lnTo>
                          <a:pt x="454" y="1246"/>
                        </a:lnTo>
                        <a:lnTo>
                          <a:pt x="450" y="1253"/>
                        </a:lnTo>
                        <a:lnTo>
                          <a:pt x="447" y="1259"/>
                        </a:lnTo>
                        <a:lnTo>
                          <a:pt x="442" y="1265"/>
                        </a:lnTo>
                        <a:lnTo>
                          <a:pt x="438" y="1270"/>
                        </a:lnTo>
                        <a:lnTo>
                          <a:pt x="433" y="1275"/>
                        </a:lnTo>
                        <a:lnTo>
                          <a:pt x="427" y="1281"/>
                        </a:lnTo>
                        <a:lnTo>
                          <a:pt x="425" y="1290"/>
                        </a:lnTo>
                        <a:lnTo>
                          <a:pt x="411" y="1300"/>
                        </a:lnTo>
                        <a:lnTo>
                          <a:pt x="401" y="1311"/>
                        </a:lnTo>
                        <a:lnTo>
                          <a:pt x="389" y="1321"/>
                        </a:lnTo>
                        <a:lnTo>
                          <a:pt x="379" y="1333"/>
                        </a:lnTo>
                        <a:lnTo>
                          <a:pt x="366" y="1342"/>
                        </a:lnTo>
                        <a:lnTo>
                          <a:pt x="355" y="1351"/>
                        </a:lnTo>
                        <a:lnTo>
                          <a:pt x="341" y="1358"/>
                        </a:lnTo>
                        <a:lnTo>
                          <a:pt x="327" y="1362"/>
                        </a:lnTo>
                        <a:lnTo>
                          <a:pt x="334" y="1325"/>
                        </a:lnTo>
                        <a:lnTo>
                          <a:pt x="343" y="1288"/>
                        </a:lnTo>
                        <a:lnTo>
                          <a:pt x="352" y="1252"/>
                        </a:lnTo>
                        <a:lnTo>
                          <a:pt x="362" y="1215"/>
                        </a:lnTo>
                        <a:lnTo>
                          <a:pt x="372" y="1178"/>
                        </a:lnTo>
                        <a:lnTo>
                          <a:pt x="382" y="1141"/>
                        </a:lnTo>
                        <a:lnTo>
                          <a:pt x="395" y="1106"/>
                        </a:lnTo>
                        <a:lnTo>
                          <a:pt x="409" y="1071"/>
                        </a:lnTo>
                        <a:lnTo>
                          <a:pt x="415" y="1042"/>
                        </a:lnTo>
                        <a:lnTo>
                          <a:pt x="420" y="1016"/>
                        </a:lnTo>
                        <a:lnTo>
                          <a:pt x="424" y="988"/>
                        </a:lnTo>
                        <a:lnTo>
                          <a:pt x="429" y="961"/>
                        </a:lnTo>
                        <a:lnTo>
                          <a:pt x="431" y="932"/>
                        </a:lnTo>
                        <a:lnTo>
                          <a:pt x="432" y="903"/>
                        </a:lnTo>
                        <a:lnTo>
                          <a:pt x="431" y="873"/>
                        </a:lnTo>
                        <a:lnTo>
                          <a:pt x="430" y="844"/>
                        </a:lnTo>
                        <a:lnTo>
                          <a:pt x="410" y="772"/>
                        </a:lnTo>
                        <a:lnTo>
                          <a:pt x="388" y="703"/>
                        </a:lnTo>
                        <a:lnTo>
                          <a:pt x="359" y="637"/>
                        </a:lnTo>
                        <a:lnTo>
                          <a:pt x="326" y="573"/>
                        </a:lnTo>
                        <a:lnTo>
                          <a:pt x="286" y="511"/>
                        </a:lnTo>
                        <a:lnTo>
                          <a:pt x="243" y="453"/>
                        </a:lnTo>
                        <a:lnTo>
                          <a:pt x="195" y="394"/>
                        </a:lnTo>
                        <a:lnTo>
                          <a:pt x="142" y="339"/>
                        </a:lnTo>
                        <a:lnTo>
                          <a:pt x="123" y="320"/>
                        </a:lnTo>
                        <a:lnTo>
                          <a:pt x="104" y="301"/>
                        </a:lnTo>
                        <a:lnTo>
                          <a:pt x="84" y="282"/>
                        </a:lnTo>
                        <a:lnTo>
                          <a:pt x="66" y="262"/>
                        </a:lnTo>
                        <a:lnTo>
                          <a:pt x="47" y="241"/>
                        </a:lnTo>
                        <a:lnTo>
                          <a:pt x="31" y="220"/>
                        </a:lnTo>
                        <a:lnTo>
                          <a:pt x="17" y="198"/>
                        </a:lnTo>
                        <a:lnTo>
                          <a:pt x="6" y="176"/>
                        </a:lnTo>
                        <a:lnTo>
                          <a:pt x="0" y="168"/>
                        </a:lnTo>
                        <a:lnTo>
                          <a:pt x="0" y="160"/>
                        </a:lnTo>
                        <a:lnTo>
                          <a:pt x="2" y="151"/>
                        </a:lnTo>
                        <a:lnTo>
                          <a:pt x="4" y="142"/>
                        </a:lnTo>
                        <a:lnTo>
                          <a:pt x="8" y="131"/>
                        </a:lnTo>
                        <a:lnTo>
                          <a:pt x="13" y="122"/>
                        </a:lnTo>
                        <a:lnTo>
                          <a:pt x="20" y="113"/>
                        </a:lnTo>
                        <a:lnTo>
                          <a:pt x="26" y="104"/>
                        </a:lnTo>
                        <a:lnTo>
                          <a:pt x="33" y="95"/>
                        </a:lnTo>
                        <a:lnTo>
                          <a:pt x="39" y="87"/>
                        </a:lnTo>
                        <a:lnTo>
                          <a:pt x="46" y="79"/>
                        </a:lnTo>
                        <a:lnTo>
                          <a:pt x="53" y="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7" name="Freeform 75"/>
                  <p:cNvSpPr>
                    <a:spLocks/>
                  </p:cNvSpPr>
                  <p:nvPr/>
                </p:nvSpPr>
                <p:spPr bwMode="auto">
                  <a:xfrm>
                    <a:off x="5441" y="2115"/>
                    <a:ext cx="200" cy="216"/>
                  </a:xfrm>
                  <a:custGeom>
                    <a:avLst/>
                    <a:gdLst>
                      <a:gd name="T0" fmla="*/ 0 w 999"/>
                      <a:gd name="T1" fmla="*/ 0 h 1079"/>
                      <a:gd name="T2" fmla="*/ 0 w 999"/>
                      <a:gd name="T3" fmla="*/ 0 h 1079"/>
                      <a:gd name="T4" fmla="*/ 0 w 999"/>
                      <a:gd name="T5" fmla="*/ 0 h 1079"/>
                      <a:gd name="T6" fmla="*/ 0 w 999"/>
                      <a:gd name="T7" fmla="*/ 0 h 1079"/>
                      <a:gd name="T8" fmla="*/ 0 w 999"/>
                      <a:gd name="T9" fmla="*/ 0 h 1079"/>
                      <a:gd name="T10" fmla="*/ 0 w 999"/>
                      <a:gd name="T11" fmla="*/ 0 h 1079"/>
                      <a:gd name="T12" fmla="*/ 0 w 999"/>
                      <a:gd name="T13" fmla="*/ 0 h 1079"/>
                      <a:gd name="T14" fmla="*/ 0 w 999"/>
                      <a:gd name="T15" fmla="*/ 0 h 1079"/>
                      <a:gd name="T16" fmla="*/ 0 w 999"/>
                      <a:gd name="T17" fmla="*/ 0 h 1079"/>
                      <a:gd name="T18" fmla="*/ 0 w 999"/>
                      <a:gd name="T19" fmla="*/ 0 h 1079"/>
                      <a:gd name="T20" fmla="*/ 0 w 999"/>
                      <a:gd name="T21" fmla="*/ 0 h 1079"/>
                      <a:gd name="T22" fmla="*/ 0 w 999"/>
                      <a:gd name="T23" fmla="*/ 0 h 1079"/>
                      <a:gd name="T24" fmla="*/ 0 w 999"/>
                      <a:gd name="T25" fmla="*/ 0 h 1079"/>
                      <a:gd name="T26" fmla="*/ 0 w 999"/>
                      <a:gd name="T27" fmla="*/ 0 h 1079"/>
                      <a:gd name="T28" fmla="*/ 0 w 999"/>
                      <a:gd name="T29" fmla="*/ 0 h 1079"/>
                      <a:gd name="T30" fmla="*/ 0 w 999"/>
                      <a:gd name="T31" fmla="*/ 0 h 1079"/>
                      <a:gd name="T32" fmla="*/ 0 w 999"/>
                      <a:gd name="T33" fmla="*/ 0 h 1079"/>
                      <a:gd name="T34" fmla="*/ 0 w 999"/>
                      <a:gd name="T35" fmla="*/ 0 h 1079"/>
                      <a:gd name="T36" fmla="*/ 0 w 999"/>
                      <a:gd name="T37" fmla="*/ 0 h 1079"/>
                      <a:gd name="T38" fmla="*/ 0 w 999"/>
                      <a:gd name="T39" fmla="*/ 0 h 1079"/>
                      <a:gd name="T40" fmla="*/ 0 w 999"/>
                      <a:gd name="T41" fmla="*/ 0 h 1079"/>
                      <a:gd name="T42" fmla="*/ 0 w 999"/>
                      <a:gd name="T43" fmla="*/ 0 h 1079"/>
                      <a:gd name="T44" fmla="*/ 0 w 999"/>
                      <a:gd name="T45" fmla="*/ 0 h 1079"/>
                      <a:gd name="T46" fmla="*/ 0 w 999"/>
                      <a:gd name="T47" fmla="*/ 0 h 1079"/>
                      <a:gd name="T48" fmla="*/ 0 w 999"/>
                      <a:gd name="T49" fmla="*/ 0 h 1079"/>
                      <a:gd name="T50" fmla="*/ 0 w 999"/>
                      <a:gd name="T51" fmla="*/ 0 h 1079"/>
                      <a:gd name="T52" fmla="*/ 0 w 999"/>
                      <a:gd name="T53" fmla="*/ 0 h 1079"/>
                      <a:gd name="T54" fmla="*/ 0 w 999"/>
                      <a:gd name="T55" fmla="*/ 0 h 1079"/>
                      <a:gd name="T56" fmla="*/ 0 w 999"/>
                      <a:gd name="T57" fmla="*/ 0 h 1079"/>
                      <a:gd name="T58" fmla="*/ 0 w 999"/>
                      <a:gd name="T59" fmla="*/ 0 h 1079"/>
                      <a:gd name="T60" fmla="*/ 0 w 999"/>
                      <a:gd name="T61" fmla="*/ 0 h 1079"/>
                      <a:gd name="T62" fmla="*/ 0 w 999"/>
                      <a:gd name="T63" fmla="*/ 0 h 1079"/>
                      <a:gd name="T64" fmla="*/ 0 w 999"/>
                      <a:gd name="T65" fmla="*/ 0 h 1079"/>
                      <a:gd name="T66" fmla="*/ 0 w 999"/>
                      <a:gd name="T67" fmla="*/ 0 h 1079"/>
                      <a:gd name="T68" fmla="*/ 0 w 999"/>
                      <a:gd name="T69" fmla="*/ 0 h 1079"/>
                      <a:gd name="T70" fmla="*/ 0 w 999"/>
                      <a:gd name="T71" fmla="*/ 0 h 1079"/>
                      <a:gd name="T72" fmla="*/ 0 w 999"/>
                      <a:gd name="T73" fmla="*/ 0 h 1079"/>
                      <a:gd name="T74" fmla="*/ 0 w 999"/>
                      <a:gd name="T75" fmla="*/ 0 h 1079"/>
                      <a:gd name="T76" fmla="*/ 0 w 999"/>
                      <a:gd name="T77" fmla="*/ 0 h 1079"/>
                      <a:gd name="T78" fmla="*/ 0 w 999"/>
                      <a:gd name="T79" fmla="*/ 0 h 1079"/>
                      <a:gd name="T80" fmla="*/ 0 w 999"/>
                      <a:gd name="T81" fmla="*/ 0 h 1079"/>
                      <a:gd name="T82" fmla="*/ 0 w 999"/>
                      <a:gd name="T83" fmla="*/ 0 h 1079"/>
                      <a:gd name="T84" fmla="*/ 0 w 999"/>
                      <a:gd name="T85" fmla="*/ 0 h 1079"/>
                      <a:gd name="T86" fmla="*/ 0 w 999"/>
                      <a:gd name="T87" fmla="*/ 0 h 1079"/>
                      <a:gd name="T88" fmla="*/ 0 w 999"/>
                      <a:gd name="T89" fmla="*/ 0 h 1079"/>
                      <a:gd name="T90" fmla="*/ 0 w 999"/>
                      <a:gd name="T91" fmla="*/ 0 h 1079"/>
                      <a:gd name="T92" fmla="*/ 0 w 999"/>
                      <a:gd name="T93" fmla="*/ 0 h 1079"/>
                      <a:gd name="T94" fmla="*/ 0 w 999"/>
                      <a:gd name="T95" fmla="*/ 0 h 1079"/>
                      <a:gd name="T96" fmla="*/ 0 w 999"/>
                      <a:gd name="T97" fmla="*/ 0 h 107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99"/>
                      <a:gd name="T148" fmla="*/ 0 h 1079"/>
                      <a:gd name="T149" fmla="*/ 999 w 999"/>
                      <a:gd name="T150" fmla="*/ 1079 h 107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99" h="1079">
                        <a:moveTo>
                          <a:pt x="54" y="287"/>
                        </a:moveTo>
                        <a:lnTo>
                          <a:pt x="63" y="279"/>
                        </a:lnTo>
                        <a:lnTo>
                          <a:pt x="72" y="273"/>
                        </a:lnTo>
                        <a:lnTo>
                          <a:pt x="83" y="270"/>
                        </a:lnTo>
                        <a:lnTo>
                          <a:pt x="95" y="269"/>
                        </a:lnTo>
                        <a:lnTo>
                          <a:pt x="107" y="268"/>
                        </a:lnTo>
                        <a:lnTo>
                          <a:pt x="118" y="269"/>
                        </a:lnTo>
                        <a:lnTo>
                          <a:pt x="129" y="271"/>
                        </a:lnTo>
                        <a:lnTo>
                          <a:pt x="141" y="274"/>
                        </a:lnTo>
                        <a:lnTo>
                          <a:pt x="147" y="279"/>
                        </a:lnTo>
                        <a:lnTo>
                          <a:pt x="155" y="284"/>
                        </a:lnTo>
                        <a:lnTo>
                          <a:pt x="160" y="290"/>
                        </a:lnTo>
                        <a:lnTo>
                          <a:pt x="167" y="298"/>
                        </a:lnTo>
                        <a:lnTo>
                          <a:pt x="172" y="304"/>
                        </a:lnTo>
                        <a:lnTo>
                          <a:pt x="179" y="312"/>
                        </a:lnTo>
                        <a:lnTo>
                          <a:pt x="184" y="319"/>
                        </a:lnTo>
                        <a:lnTo>
                          <a:pt x="190" y="328"/>
                        </a:lnTo>
                        <a:lnTo>
                          <a:pt x="189" y="333"/>
                        </a:lnTo>
                        <a:lnTo>
                          <a:pt x="195" y="337"/>
                        </a:lnTo>
                        <a:lnTo>
                          <a:pt x="199" y="333"/>
                        </a:lnTo>
                        <a:lnTo>
                          <a:pt x="203" y="330"/>
                        </a:lnTo>
                        <a:lnTo>
                          <a:pt x="206" y="325"/>
                        </a:lnTo>
                        <a:lnTo>
                          <a:pt x="211" y="319"/>
                        </a:lnTo>
                        <a:lnTo>
                          <a:pt x="214" y="313"/>
                        </a:lnTo>
                        <a:lnTo>
                          <a:pt x="217" y="308"/>
                        </a:lnTo>
                        <a:lnTo>
                          <a:pt x="220" y="301"/>
                        </a:lnTo>
                        <a:lnTo>
                          <a:pt x="225" y="297"/>
                        </a:lnTo>
                        <a:lnTo>
                          <a:pt x="245" y="273"/>
                        </a:lnTo>
                        <a:lnTo>
                          <a:pt x="269" y="252"/>
                        </a:lnTo>
                        <a:lnTo>
                          <a:pt x="293" y="231"/>
                        </a:lnTo>
                        <a:lnTo>
                          <a:pt x="320" y="213"/>
                        </a:lnTo>
                        <a:lnTo>
                          <a:pt x="347" y="196"/>
                        </a:lnTo>
                        <a:lnTo>
                          <a:pt x="376" y="181"/>
                        </a:lnTo>
                        <a:lnTo>
                          <a:pt x="405" y="167"/>
                        </a:lnTo>
                        <a:lnTo>
                          <a:pt x="434" y="156"/>
                        </a:lnTo>
                        <a:lnTo>
                          <a:pt x="458" y="147"/>
                        </a:lnTo>
                        <a:lnTo>
                          <a:pt x="484" y="137"/>
                        </a:lnTo>
                        <a:lnTo>
                          <a:pt x="511" y="127"/>
                        </a:lnTo>
                        <a:lnTo>
                          <a:pt x="538" y="120"/>
                        </a:lnTo>
                        <a:lnTo>
                          <a:pt x="565" y="113"/>
                        </a:lnTo>
                        <a:lnTo>
                          <a:pt x="592" y="110"/>
                        </a:lnTo>
                        <a:lnTo>
                          <a:pt x="620" y="110"/>
                        </a:lnTo>
                        <a:lnTo>
                          <a:pt x="649" y="114"/>
                        </a:lnTo>
                        <a:lnTo>
                          <a:pt x="655" y="118"/>
                        </a:lnTo>
                        <a:lnTo>
                          <a:pt x="663" y="119"/>
                        </a:lnTo>
                        <a:lnTo>
                          <a:pt x="668" y="112"/>
                        </a:lnTo>
                        <a:lnTo>
                          <a:pt x="669" y="107"/>
                        </a:lnTo>
                        <a:lnTo>
                          <a:pt x="661" y="98"/>
                        </a:lnTo>
                        <a:lnTo>
                          <a:pt x="655" y="93"/>
                        </a:lnTo>
                        <a:lnTo>
                          <a:pt x="650" y="85"/>
                        </a:lnTo>
                        <a:lnTo>
                          <a:pt x="647" y="78"/>
                        </a:lnTo>
                        <a:lnTo>
                          <a:pt x="647" y="69"/>
                        </a:lnTo>
                        <a:lnTo>
                          <a:pt x="648" y="61"/>
                        </a:lnTo>
                        <a:lnTo>
                          <a:pt x="650" y="51"/>
                        </a:lnTo>
                        <a:lnTo>
                          <a:pt x="654" y="44"/>
                        </a:lnTo>
                        <a:lnTo>
                          <a:pt x="657" y="34"/>
                        </a:lnTo>
                        <a:lnTo>
                          <a:pt x="661" y="27"/>
                        </a:lnTo>
                        <a:lnTo>
                          <a:pt x="668" y="20"/>
                        </a:lnTo>
                        <a:lnTo>
                          <a:pt x="675" y="16"/>
                        </a:lnTo>
                        <a:lnTo>
                          <a:pt x="684" y="10"/>
                        </a:lnTo>
                        <a:lnTo>
                          <a:pt x="693" y="6"/>
                        </a:lnTo>
                        <a:lnTo>
                          <a:pt x="702" y="2"/>
                        </a:lnTo>
                        <a:lnTo>
                          <a:pt x="713" y="1"/>
                        </a:lnTo>
                        <a:lnTo>
                          <a:pt x="723" y="0"/>
                        </a:lnTo>
                        <a:lnTo>
                          <a:pt x="734" y="3"/>
                        </a:lnTo>
                        <a:lnTo>
                          <a:pt x="745" y="5"/>
                        </a:lnTo>
                        <a:lnTo>
                          <a:pt x="757" y="11"/>
                        </a:lnTo>
                        <a:lnTo>
                          <a:pt x="765" y="17"/>
                        </a:lnTo>
                        <a:lnTo>
                          <a:pt x="775" y="25"/>
                        </a:lnTo>
                        <a:lnTo>
                          <a:pt x="782" y="34"/>
                        </a:lnTo>
                        <a:lnTo>
                          <a:pt x="789" y="44"/>
                        </a:lnTo>
                        <a:lnTo>
                          <a:pt x="793" y="59"/>
                        </a:lnTo>
                        <a:lnTo>
                          <a:pt x="797" y="75"/>
                        </a:lnTo>
                        <a:lnTo>
                          <a:pt x="798" y="91"/>
                        </a:lnTo>
                        <a:lnTo>
                          <a:pt x="798" y="108"/>
                        </a:lnTo>
                        <a:lnTo>
                          <a:pt x="795" y="124"/>
                        </a:lnTo>
                        <a:lnTo>
                          <a:pt x="792" y="140"/>
                        </a:lnTo>
                        <a:lnTo>
                          <a:pt x="787" y="155"/>
                        </a:lnTo>
                        <a:lnTo>
                          <a:pt x="780" y="169"/>
                        </a:lnTo>
                        <a:lnTo>
                          <a:pt x="779" y="168"/>
                        </a:lnTo>
                        <a:lnTo>
                          <a:pt x="767" y="181"/>
                        </a:lnTo>
                        <a:lnTo>
                          <a:pt x="762" y="178"/>
                        </a:lnTo>
                        <a:lnTo>
                          <a:pt x="759" y="173"/>
                        </a:lnTo>
                        <a:lnTo>
                          <a:pt x="756" y="167"/>
                        </a:lnTo>
                        <a:lnTo>
                          <a:pt x="754" y="163"/>
                        </a:lnTo>
                        <a:lnTo>
                          <a:pt x="751" y="157"/>
                        </a:lnTo>
                        <a:lnTo>
                          <a:pt x="749" y="155"/>
                        </a:lnTo>
                        <a:lnTo>
                          <a:pt x="745" y="156"/>
                        </a:lnTo>
                        <a:lnTo>
                          <a:pt x="741" y="162"/>
                        </a:lnTo>
                        <a:lnTo>
                          <a:pt x="744" y="170"/>
                        </a:lnTo>
                        <a:lnTo>
                          <a:pt x="747" y="180"/>
                        </a:lnTo>
                        <a:lnTo>
                          <a:pt x="750" y="188"/>
                        </a:lnTo>
                        <a:lnTo>
                          <a:pt x="758" y="198"/>
                        </a:lnTo>
                        <a:lnTo>
                          <a:pt x="753" y="196"/>
                        </a:lnTo>
                        <a:lnTo>
                          <a:pt x="750" y="195"/>
                        </a:lnTo>
                        <a:lnTo>
                          <a:pt x="747" y="193"/>
                        </a:lnTo>
                        <a:lnTo>
                          <a:pt x="744" y="195"/>
                        </a:lnTo>
                        <a:lnTo>
                          <a:pt x="753" y="199"/>
                        </a:lnTo>
                        <a:lnTo>
                          <a:pt x="763" y="207"/>
                        </a:lnTo>
                        <a:lnTo>
                          <a:pt x="771" y="215"/>
                        </a:lnTo>
                        <a:lnTo>
                          <a:pt x="779" y="225"/>
                        </a:lnTo>
                        <a:lnTo>
                          <a:pt x="787" y="235"/>
                        </a:lnTo>
                        <a:lnTo>
                          <a:pt x="794" y="245"/>
                        </a:lnTo>
                        <a:lnTo>
                          <a:pt x="802" y="255"/>
                        </a:lnTo>
                        <a:lnTo>
                          <a:pt x="812" y="265"/>
                        </a:lnTo>
                        <a:lnTo>
                          <a:pt x="851" y="308"/>
                        </a:lnTo>
                        <a:lnTo>
                          <a:pt x="890" y="354"/>
                        </a:lnTo>
                        <a:lnTo>
                          <a:pt x="924" y="401"/>
                        </a:lnTo>
                        <a:lnTo>
                          <a:pt x="954" y="452"/>
                        </a:lnTo>
                        <a:lnTo>
                          <a:pt x="976" y="505"/>
                        </a:lnTo>
                        <a:lnTo>
                          <a:pt x="993" y="561"/>
                        </a:lnTo>
                        <a:lnTo>
                          <a:pt x="999" y="618"/>
                        </a:lnTo>
                        <a:lnTo>
                          <a:pt x="997" y="679"/>
                        </a:lnTo>
                        <a:lnTo>
                          <a:pt x="985" y="715"/>
                        </a:lnTo>
                        <a:lnTo>
                          <a:pt x="973" y="753"/>
                        </a:lnTo>
                        <a:lnTo>
                          <a:pt x="958" y="788"/>
                        </a:lnTo>
                        <a:lnTo>
                          <a:pt x="942" y="824"/>
                        </a:lnTo>
                        <a:lnTo>
                          <a:pt x="922" y="856"/>
                        </a:lnTo>
                        <a:lnTo>
                          <a:pt x="899" y="888"/>
                        </a:lnTo>
                        <a:lnTo>
                          <a:pt x="872" y="917"/>
                        </a:lnTo>
                        <a:lnTo>
                          <a:pt x="843" y="946"/>
                        </a:lnTo>
                        <a:lnTo>
                          <a:pt x="837" y="962"/>
                        </a:lnTo>
                        <a:lnTo>
                          <a:pt x="827" y="978"/>
                        </a:lnTo>
                        <a:lnTo>
                          <a:pt x="816" y="993"/>
                        </a:lnTo>
                        <a:lnTo>
                          <a:pt x="803" y="1008"/>
                        </a:lnTo>
                        <a:lnTo>
                          <a:pt x="787" y="1020"/>
                        </a:lnTo>
                        <a:lnTo>
                          <a:pt x="771" y="1031"/>
                        </a:lnTo>
                        <a:lnTo>
                          <a:pt x="753" y="1038"/>
                        </a:lnTo>
                        <a:lnTo>
                          <a:pt x="736" y="1045"/>
                        </a:lnTo>
                        <a:lnTo>
                          <a:pt x="727" y="1045"/>
                        </a:lnTo>
                        <a:lnTo>
                          <a:pt x="717" y="1045"/>
                        </a:lnTo>
                        <a:lnTo>
                          <a:pt x="708" y="1043"/>
                        </a:lnTo>
                        <a:lnTo>
                          <a:pt x="701" y="1042"/>
                        </a:lnTo>
                        <a:lnTo>
                          <a:pt x="692" y="1038"/>
                        </a:lnTo>
                        <a:lnTo>
                          <a:pt x="685" y="1036"/>
                        </a:lnTo>
                        <a:lnTo>
                          <a:pt x="677" y="1034"/>
                        </a:lnTo>
                        <a:lnTo>
                          <a:pt x="670" y="1033"/>
                        </a:lnTo>
                        <a:lnTo>
                          <a:pt x="638" y="1044"/>
                        </a:lnTo>
                        <a:lnTo>
                          <a:pt x="605" y="1056"/>
                        </a:lnTo>
                        <a:lnTo>
                          <a:pt x="572" y="1066"/>
                        </a:lnTo>
                        <a:lnTo>
                          <a:pt x="539" y="1075"/>
                        </a:lnTo>
                        <a:lnTo>
                          <a:pt x="505" y="1079"/>
                        </a:lnTo>
                        <a:lnTo>
                          <a:pt x="470" y="1079"/>
                        </a:lnTo>
                        <a:lnTo>
                          <a:pt x="436" y="1074"/>
                        </a:lnTo>
                        <a:lnTo>
                          <a:pt x="404" y="1062"/>
                        </a:lnTo>
                        <a:lnTo>
                          <a:pt x="380" y="1054"/>
                        </a:lnTo>
                        <a:lnTo>
                          <a:pt x="360" y="1044"/>
                        </a:lnTo>
                        <a:lnTo>
                          <a:pt x="340" y="1031"/>
                        </a:lnTo>
                        <a:lnTo>
                          <a:pt x="322" y="1017"/>
                        </a:lnTo>
                        <a:lnTo>
                          <a:pt x="303" y="1000"/>
                        </a:lnTo>
                        <a:lnTo>
                          <a:pt x="286" y="984"/>
                        </a:lnTo>
                        <a:lnTo>
                          <a:pt x="269" y="968"/>
                        </a:lnTo>
                        <a:lnTo>
                          <a:pt x="253" y="956"/>
                        </a:lnTo>
                        <a:lnTo>
                          <a:pt x="230" y="929"/>
                        </a:lnTo>
                        <a:lnTo>
                          <a:pt x="212" y="900"/>
                        </a:lnTo>
                        <a:lnTo>
                          <a:pt x="196" y="870"/>
                        </a:lnTo>
                        <a:lnTo>
                          <a:pt x="183" y="839"/>
                        </a:lnTo>
                        <a:lnTo>
                          <a:pt x="172" y="804"/>
                        </a:lnTo>
                        <a:lnTo>
                          <a:pt x="164" y="772"/>
                        </a:lnTo>
                        <a:lnTo>
                          <a:pt x="157" y="739"/>
                        </a:lnTo>
                        <a:lnTo>
                          <a:pt x="153" y="707"/>
                        </a:lnTo>
                        <a:lnTo>
                          <a:pt x="153" y="678"/>
                        </a:lnTo>
                        <a:lnTo>
                          <a:pt x="156" y="649"/>
                        </a:lnTo>
                        <a:lnTo>
                          <a:pt x="158" y="621"/>
                        </a:lnTo>
                        <a:lnTo>
                          <a:pt x="161" y="594"/>
                        </a:lnTo>
                        <a:lnTo>
                          <a:pt x="164" y="566"/>
                        </a:lnTo>
                        <a:lnTo>
                          <a:pt x="166" y="539"/>
                        </a:lnTo>
                        <a:lnTo>
                          <a:pt x="167" y="511"/>
                        </a:lnTo>
                        <a:lnTo>
                          <a:pt x="168" y="485"/>
                        </a:lnTo>
                        <a:lnTo>
                          <a:pt x="164" y="478"/>
                        </a:lnTo>
                        <a:lnTo>
                          <a:pt x="158" y="474"/>
                        </a:lnTo>
                        <a:lnTo>
                          <a:pt x="151" y="474"/>
                        </a:lnTo>
                        <a:lnTo>
                          <a:pt x="145" y="479"/>
                        </a:lnTo>
                        <a:lnTo>
                          <a:pt x="133" y="487"/>
                        </a:lnTo>
                        <a:lnTo>
                          <a:pt x="122" y="491"/>
                        </a:lnTo>
                        <a:lnTo>
                          <a:pt x="109" y="493"/>
                        </a:lnTo>
                        <a:lnTo>
                          <a:pt x="96" y="494"/>
                        </a:lnTo>
                        <a:lnTo>
                          <a:pt x="82" y="492"/>
                        </a:lnTo>
                        <a:lnTo>
                          <a:pt x="69" y="490"/>
                        </a:lnTo>
                        <a:lnTo>
                          <a:pt x="56" y="487"/>
                        </a:lnTo>
                        <a:lnTo>
                          <a:pt x="47" y="485"/>
                        </a:lnTo>
                        <a:lnTo>
                          <a:pt x="41" y="474"/>
                        </a:lnTo>
                        <a:lnTo>
                          <a:pt x="36" y="465"/>
                        </a:lnTo>
                        <a:lnTo>
                          <a:pt x="27" y="459"/>
                        </a:lnTo>
                        <a:lnTo>
                          <a:pt x="19" y="452"/>
                        </a:lnTo>
                        <a:lnTo>
                          <a:pt x="10" y="444"/>
                        </a:lnTo>
                        <a:lnTo>
                          <a:pt x="5" y="436"/>
                        </a:lnTo>
                        <a:lnTo>
                          <a:pt x="0" y="427"/>
                        </a:lnTo>
                        <a:lnTo>
                          <a:pt x="2" y="415"/>
                        </a:lnTo>
                        <a:lnTo>
                          <a:pt x="0" y="396"/>
                        </a:lnTo>
                        <a:lnTo>
                          <a:pt x="3" y="378"/>
                        </a:lnTo>
                        <a:lnTo>
                          <a:pt x="6" y="362"/>
                        </a:lnTo>
                        <a:lnTo>
                          <a:pt x="13" y="346"/>
                        </a:lnTo>
                        <a:lnTo>
                          <a:pt x="21" y="330"/>
                        </a:lnTo>
                        <a:lnTo>
                          <a:pt x="31" y="315"/>
                        </a:lnTo>
                        <a:lnTo>
                          <a:pt x="41" y="300"/>
                        </a:lnTo>
                        <a:lnTo>
                          <a:pt x="54" y="2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8" name="Freeform 76"/>
                  <p:cNvSpPr>
                    <a:spLocks/>
                  </p:cNvSpPr>
                  <p:nvPr/>
                </p:nvSpPr>
                <p:spPr bwMode="auto">
                  <a:xfrm>
                    <a:off x="5455" y="2187"/>
                    <a:ext cx="20" cy="15"/>
                  </a:xfrm>
                  <a:custGeom>
                    <a:avLst/>
                    <a:gdLst>
                      <a:gd name="T0" fmla="*/ 0 w 98"/>
                      <a:gd name="T1" fmla="*/ 0 h 77"/>
                      <a:gd name="T2" fmla="*/ 0 w 98"/>
                      <a:gd name="T3" fmla="*/ 0 h 77"/>
                      <a:gd name="T4" fmla="*/ 0 w 98"/>
                      <a:gd name="T5" fmla="*/ 0 h 77"/>
                      <a:gd name="T6" fmla="*/ 0 w 98"/>
                      <a:gd name="T7" fmla="*/ 0 h 77"/>
                      <a:gd name="T8" fmla="*/ 0 w 98"/>
                      <a:gd name="T9" fmla="*/ 0 h 77"/>
                      <a:gd name="T10" fmla="*/ 0 w 98"/>
                      <a:gd name="T11" fmla="*/ 0 h 77"/>
                      <a:gd name="T12" fmla="*/ 0 w 98"/>
                      <a:gd name="T13" fmla="*/ 0 h 77"/>
                      <a:gd name="T14" fmla="*/ 0 w 98"/>
                      <a:gd name="T15" fmla="*/ 0 h 77"/>
                      <a:gd name="T16" fmla="*/ 0 w 98"/>
                      <a:gd name="T17" fmla="*/ 0 h 77"/>
                      <a:gd name="T18" fmla="*/ 0 w 98"/>
                      <a:gd name="T19" fmla="*/ 0 h 77"/>
                      <a:gd name="T20" fmla="*/ 0 w 98"/>
                      <a:gd name="T21" fmla="*/ 0 h 77"/>
                      <a:gd name="T22" fmla="*/ 0 w 98"/>
                      <a:gd name="T23" fmla="*/ 0 h 77"/>
                      <a:gd name="T24" fmla="*/ 0 w 98"/>
                      <a:gd name="T25" fmla="*/ 0 h 77"/>
                      <a:gd name="T26" fmla="*/ 0 w 98"/>
                      <a:gd name="T27" fmla="*/ 0 h 77"/>
                      <a:gd name="T28" fmla="*/ 0 w 98"/>
                      <a:gd name="T29" fmla="*/ 0 h 77"/>
                      <a:gd name="T30" fmla="*/ 0 w 98"/>
                      <a:gd name="T31" fmla="*/ 0 h 77"/>
                      <a:gd name="T32" fmla="*/ 0 w 98"/>
                      <a:gd name="T33" fmla="*/ 0 h 77"/>
                      <a:gd name="T34" fmla="*/ 0 w 98"/>
                      <a:gd name="T35" fmla="*/ 0 h 77"/>
                      <a:gd name="T36" fmla="*/ 0 w 98"/>
                      <a:gd name="T37" fmla="*/ 0 h 77"/>
                      <a:gd name="T38" fmla="*/ 0 w 98"/>
                      <a:gd name="T39" fmla="*/ 0 h 77"/>
                      <a:gd name="T40" fmla="*/ 0 w 98"/>
                      <a:gd name="T41" fmla="*/ 0 h 77"/>
                      <a:gd name="T42" fmla="*/ 0 w 98"/>
                      <a:gd name="T43" fmla="*/ 0 h 77"/>
                      <a:gd name="T44" fmla="*/ 0 w 98"/>
                      <a:gd name="T45" fmla="*/ 0 h 77"/>
                      <a:gd name="T46" fmla="*/ 0 w 98"/>
                      <a:gd name="T47" fmla="*/ 0 h 77"/>
                      <a:gd name="T48" fmla="*/ 0 w 98"/>
                      <a:gd name="T49" fmla="*/ 0 h 77"/>
                      <a:gd name="T50" fmla="*/ 0 w 98"/>
                      <a:gd name="T51" fmla="*/ 0 h 77"/>
                      <a:gd name="T52" fmla="*/ 0 w 98"/>
                      <a:gd name="T53" fmla="*/ 0 h 77"/>
                      <a:gd name="T54" fmla="*/ 0 w 98"/>
                      <a:gd name="T55" fmla="*/ 0 h 77"/>
                      <a:gd name="T56" fmla="*/ 0 w 98"/>
                      <a:gd name="T57" fmla="*/ 0 h 77"/>
                      <a:gd name="T58" fmla="*/ 0 w 98"/>
                      <a:gd name="T59" fmla="*/ 0 h 77"/>
                      <a:gd name="T60" fmla="*/ 0 w 98"/>
                      <a:gd name="T61" fmla="*/ 0 h 77"/>
                      <a:gd name="T62" fmla="*/ 0 w 98"/>
                      <a:gd name="T63" fmla="*/ 0 h 77"/>
                      <a:gd name="T64" fmla="*/ 0 w 98"/>
                      <a:gd name="T65" fmla="*/ 0 h 77"/>
                      <a:gd name="T66" fmla="*/ 0 w 98"/>
                      <a:gd name="T67" fmla="*/ 0 h 77"/>
                      <a:gd name="T68" fmla="*/ 0 w 98"/>
                      <a:gd name="T69" fmla="*/ 0 h 77"/>
                      <a:gd name="T70" fmla="*/ 0 w 98"/>
                      <a:gd name="T71" fmla="*/ 0 h 77"/>
                      <a:gd name="T72" fmla="*/ 0 w 98"/>
                      <a:gd name="T73" fmla="*/ 0 h 77"/>
                      <a:gd name="T74" fmla="*/ 0 w 98"/>
                      <a:gd name="T75" fmla="*/ 0 h 77"/>
                      <a:gd name="T76" fmla="*/ 0 w 98"/>
                      <a:gd name="T77" fmla="*/ 0 h 77"/>
                      <a:gd name="T78" fmla="*/ 0 w 98"/>
                      <a:gd name="T79" fmla="*/ 0 h 77"/>
                      <a:gd name="T80" fmla="*/ 0 w 98"/>
                      <a:gd name="T81" fmla="*/ 0 h 77"/>
                      <a:gd name="T82" fmla="*/ 0 w 98"/>
                      <a:gd name="T83" fmla="*/ 0 h 77"/>
                      <a:gd name="T84" fmla="*/ 0 w 98"/>
                      <a:gd name="T85" fmla="*/ 0 h 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8"/>
                      <a:gd name="T130" fmla="*/ 0 h 77"/>
                      <a:gd name="T131" fmla="*/ 98 w 98"/>
                      <a:gd name="T132" fmla="*/ 77 h 7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8" h="77">
                        <a:moveTo>
                          <a:pt x="48" y="0"/>
                        </a:moveTo>
                        <a:lnTo>
                          <a:pt x="54" y="0"/>
                        </a:lnTo>
                        <a:lnTo>
                          <a:pt x="60" y="1"/>
                        </a:lnTo>
                        <a:lnTo>
                          <a:pt x="66" y="2"/>
                        </a:lnTo>
                        <a:lnTo>
                          <a:pt x="72" y="5"/>
                        </a:lnTo>
                        <a:lnTo>
                          <a:pt x="77" y="6"/>
                        </a:lnTo>
                        <a:lnTo>
                          <a:pt x="84" y="8"/>
                        </a:lnTo>
                        <a:lnTo>
                          <a:pt x="90" y="8"/>
                        </a:lnTo>
                        <a:lnTo>
                          <a:pt x="98" y="9"/>
                        </a:lnTo>
                        <a:lnTo>
                          <a:pt x="98" y="13"/>
                        </a:lnTo>
                        <a:lnTo>
                          <a:pt x="96" y="17"/>
                        </a:lnTo>
                        <a:lnTo>
                          <a:pt x="94" y="19"/>
                        </a:lnTo>
                        <a:lnTo>
                          <a:pt x="92" y="23"/>
                        </a:lnTo>
                        <a:lnTo>
                          <a:pt x="84" y="23"/>
                        </a:lnTo>
                        <a:lnTo>
                          <a:pt x="75" y="20"/>
                        </a:lnTo>
                        <a:lnTo>
                          <a:pt x="67" y="18"/>
                        </a:lnTo>
                        <a:lnTo>
                          <a:pt x="59" y="16"/>
                        </a:lnTo>
                        <a:lnTo>
                          <a:pt x="51" y="14"/>
                        </a:lnTo>
                        <a:lnTo>
                          <a:pt x="43" y="15"/>
                        </a:lnTo>
                        <a:lnTo>
                          <a:pt x="37" y="19"/>
                        </a:lnTo>
                        <a:lnTo>
                          <a:pt x="32" y="30"/>
                        </a:lnTo>
                        <a:lnTo>
                          <a:pt x="26" y="33"/>
                        </a:lnTo>
                        <a:lnTo>
                          <a:pt x="23" y="40"/>
                        </a:lnTo>
                        <a:lnTo>
                          <a:pt x="20" y="45"/>
                        </a:lnTo>
                        <a:lnTo>
                          <a:pt x="17" y="52"/>
                        </a:lnTo>
                        <a:lnTo>
                          <a:pt x="14" y="57"/>
                        </a:lnTo>
                        <a:lnTo>
                          <a:pt x="14" y="63"/>
                        </a:lnTo>
                        <a:lnTo>
                          <a:pt x="13" y="70"/>
                        </a:lnTo>
                        <a:lnTo>
                          <a:pt x="14" y="76"/>
                        </a:lnTo>
                        <a:lnTo>
                          <a:pt x="8" y="77"/>
                        </a:lnTo>
                        <a:lnTo>
                          <a:pt x="2" y="76"/>
                        </a:lnTo>
                        <a:lnTo>
                          <a:pt x="0" y="67"/>
                        </a:lnTo>
                        <a:lnTo>
                          <a:pt x="1" y="57"/>
                        </a:lnTo>
                        <a:lnTo>
                          <a:pt x="3" y="47"/>
                        </a:lnTo>
                        <a:lnTo>
                          <a:pt x="7" y="39"/>
                        </a:lnTo>
                        <a:lnTo>
                          <a:pt x="11" y="32"/>
                        </a:lnTo>
                        <a:lnTo>
                          <a:pt x="15" y="27"/>
                        </a:lnTo>
                        <a:lnTo>
                          <a:pt x="20" y="20"/>
                        </a:lnTo>
                        <a:lnTo>
                          <a:pt x="25" y="15"/>
                        </a:lnTo>
                        <a:lnTo>
                          <a:pt x="29" y="9"/>
                        </a:lnTo>
                        <a:lnTo>
                          <a:pt x="35" y="4"/>
                        </a:lnTo>
                        <a:lnTo>
                          <a:pt x="41" y="1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79" name="Freeform 77"/>
                  <p:cNvSpPr>
                    <a:spLocks/>
                  </p:cNvSpPr>
                  <p:nvPr/>
                </p:nvSpPr>
                <p:spPr bwMode="auto">
                  <a:xfrm>
                    <a:off x="5511" y="2421"/>
                    <a:ext cx="75" cy="152"/>
                  </a:xfrm>
                  <a:custGeom>
                    <a:avLst/>
                    <a:gdLst>
                      <a:gd name="T0" fmla="*/ 0 w 371"/>
                      <a:gd name="T1" fmla="*/ 0 h 763"/>
                      <a:gd name="T2" fmla="*/ 0 w 371"/>
                      <a:gd name="T3" fmla="*/ 0 h 763"/>
                      <a:gd name="T4" fmla="*/ 0 w 371"/>
                      <a:gd name="T5" fmla="*/ 0 h 763"/>
                      <a:gd name="T6" fmla="*/ 0 w 371"/>
                      <a:gd name="T7" fmla="*/ 0 h 763"/>
                      <a:gd name="T8" fmla="*/ 0 w 371"/>
                      <a:gd name="T9" fmla="*/ 0 h 763"/>
                      <a:gd name="T10" fmla="*/ 0 w 371"/>
                      <a:gd name="T11" fmla="*/ 0 h 763"/>
                      <a:gd name="T12" fmla="*/ 0 w 371"/>
                      <a:gd name="T13" fmla="*/ 0 h 763"/>
                      <a:gd name="T14" fmla="*/ 0 w 371"/>
                      <a:gd name="T15" fmla="*/ 0 h 763"/>
                      <a:gd name="T16" fmla="*/ 0 w 371"/>
                      <a:gd name="T17" fmla="*/ 0 h 763"/>
                      <a:gd name="T18" fmla="*/ 0 w 371"/>
                      <a:gd name="T19" fmla="*/ 0 h 763"/>
                      <a:gd name="T20" fmla="*/ 0 w 371"/>
                      <a:gd name="T21" fmla="*/ 0 h 763"/>
                      <a:gd name="T22" fmla="*/ 0 w 371"/>
                      <a:gd name="T23" fmla="*/ 0 h 763"/>
                      <a:gd name="T24" fmla="*/ 0 w 371"/>
                      <a:gd name="T25" fmla="*/ 0 h 763"/>
                      <a:gd name="T26" fmla="*/ 0 w 371"/>
                      <a:gd name="T27" fmla="*/ 0 h 763"/>
                      <a:gd name="T28" fmla="*/ 0 w 371"/>
                      <a:gd name="T29" fmla="*/ 0 h 763"/>
                      <a:gd name="T30" fmla="*/ 0 w 371"/>
                      <a:gd name="T31" fmla="*/ 0 h 763"/>
                      <a:gd name="T32" fmla="*/ 0 w 371"/>
                      <a:gd name="T33" fmla="*/ 0 h 763"/>
                      <a:gd name="T34" fmla="*/ 0 w 371"/>
                      <a:gd name="T35" fmla="*/ 0 h 763"/>
                      <a:gd name="T36" fmla="*/ 0 w 371"/>
                      <a:gd name="T37" fmla="*/ 0 h 763"/>
                      <a:gd name="T38" fmla="*/ 0 w 371"/>
                      <a:gd name="T39" fmla="*/ 0 h 763"/>
                      <a:gd name="T40" fmla="*/ 0 w 371"/>
                      <a:gd name="T41" fmla="*/ 0 h 763"/>
                      <a:gd name="T42" fmla="*/ 0 w 371"/>
                      <a:gd name="T43" fmla="*/ 0 h 763"/>
                      <a:gd name="T44" fmla="*/ 0 w 371"/>
                      <a:gd name="T45" fmla="*/ 0 h 763"/>
                      <a:gd name="T46" fmla="*/ 0 w 371"/>
                      <a:gd name="T47" fmla="*/ 0 h 763"/>
                      <a:gd name="T48" fmla="*/ 0 w 371"/>
                      <a:gd name="T49" fmla="*/ 0 h 763"/>
                      <a:gd name="T50" fmla="*/ 0 w 371"/>
                      <a:gd name="T51" fmla="*/ 0 h 763"/>
                      <a:gd name="T52" fmla="*/ 0 w 371"/>
                      <a:gd name="T53" fmla="*/ 0 h 763"/>
                      <a:gd name="T54" fmla="*/ 0 w 371"/>
                      <a:gd name="T55" fmla="*/ 0 h 763"/>
                      <a:gd name="T56" fmla="*/ 0 w 371"/>
                      <a:gd name="T57" fmla="*/ 0 h 763"/>
                      <a:gd name="T58" fmla="*/ 0 w 371"/>
                      <a:gd name="T59" fmla="*/ 0 h 763"/>
                      <a:gd name="T60" fmla="*/ 0 w 371"/>
                      <a:gd name="T61" fmla="*/ 0 h 763"/>
                      <a:gd name="T62" fmla="*/ 0 w 371"/>
                      <a:gd name="T63" fmla="*/ 0 h 763"/>
                      <a:gd name="T64" fmla="*/ 0 w 371"/>
                      <a:gd name="T65" fmla="*/ 0 h 763"/>
                      <a:gd name="T66" fmla="*/ 0 w 371"/>
                      <a:gd name="T67" fmla="*/ 0 h 763"/>
                      <a:gd name="T68" fmla="*/ 0 w 371"/>
                      <a:gd name="T69" fmla="*/ 0 h 763"/>
                      <a:gd name="T70" fmla="*/ 0 w 371"/>
                      <a:gd name="T71" fmla="*/ 0 h 763"/>
                      <a:gd name="T72" fmla="*/ 0 w 371"/>
                      <a:gd name="T73" fmla="*/ 0 h 763"/>
                      <a:gd name="T74" fmla="*/ 0 w 371"/>
                      <a:gd name="T75" fmla="*/ 0 h 763"/>
                      <a:gd name="T76" fmla="*/ 0 w 371"/>
                      <a:gd name="T77" fmla="*/ 0 h 763"/>
                      <a:gd name="T78" fmla="*/ 0 w 371"/>
                      <a:gd name="T79" fmla="*/ 0 h 763"/>
                      <a:gd name="T80" fmla="*/ 0 w 371"/>
                      <a:gd name="T81" fmla="*/ 0 h 763"/>
                      <a:gd name="T82" fmla="*/ 0 w 371"/>
                      <a:gd name="T83" fmla="*/ 0 h 763"/>
                      <a:gd name="T84" fmla="*/ 0 w 371"/>
                      <a:gd name="T85" fmla="*/ 0 h 763"/>
                      <a:gd name="T86" fmla="*/ 0 w 371"/>
                      <a:gd name="T87" fmla="*/ 0 h 763"/>
                      <a:gd name="T88" fmla="*/ 0 w 371"/>
                      <a:gd name="T89" fmla="*/ 0 h 763"/>
                      <a:gd name="T90" fmla="*/ 0 w 371"/>
                      <a:gd name="T91" fmla="*/ 0 h 763"/>
                      <a:gd name="T92" fmla="*/ 0 w 371"/>
                      <a:gd name="T93" fmla="*/ 0 h 763"/>
                      <a:gd name="T94" fmla="*/ 0 w 371"/>
                      <a:gd name="T95" fmla="*/ 0 h 763"/>
                      <a:gd name="T96" fmla="*/ 0 w 371"/>
                      <a:gd name="T97" fmla="*/ 0 h 763"/>
                      <a:gd name="T98" fmla="*/ 0 w 371"/>
                      <a:gd name="T99" fmla="*/ 0 h 763"/>
                      <a:gd name="T100" fmla="*/ 0 w 371"/>
                      <a:gd name="T101" fmla="*/ 0 h 763"/>
                      <a:gd name="T102" fmla="*/ 0 w 371"/>
                      <a:gd name="T103" fmla="*/ 0 h 763"/>
                      <a:gd name="T104" fmla="*/ 0 w 371"/>
                      <a:gd name="T105" fmla="*/ 0 h 763"/>
                      <a:gd name="T106" fmla="*/ 0 w 371"/>
                      <a:gd name="T107" fmla="*/ 0 h 763"/>
                      <a:gd name="T108" fmla="*/ 0 w 371"/>
                      <a:gd name="T109" fmla="*/ 0 h 763"/>
                      <a:gd name="T110" fmla="*/ 0 w 371"/>
                      <a:gd name="T111" fmla="*/ 0 h 763"/>
                      <a:gd name="T112" fmla="*/ 0 w 371"/>
                      <a:gd name="T113" fmla="*/ 0 h 76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71"/>
                      <a:gd name="T172" fmla="*/ 0 h 763"/>
                      <a:gd name="T173" fmla="*/ 371 w 371"/>
                      <a:gd name="T174" fmla="*/ 763 h 76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71" h="763">
                        <a:moveTo>
                          <a:pt x="24" y="257"/>
                        </a:moveTo>
                        <a:lnTo>
                          <a:pt x="27" y="244"/>
                        </a:lnTo>
                        <a:lnTo>
                          <a:pt x="31" y="232"/>
                        </a:lnTo>
                        <a:lnTo>
                          <a:pt x="33" y="219"/>
                        </a:lnTo>
                        <a:lnTo>
                          <a:pt x="36" y="206"/>
                        </a:lnTo>
                        <a:lnTo>
                          <a:pt x="38" y="193"/>
                        </a:lnTo>
                        <a:lnTo>
                          <a:pt x="40" y="180"/>
                        </a:lnTo>
                        <a:lnTo>
                          <a:pt x="43" y="167"/>
                        </a:lnTo>
                        <a:lnTo>
                          <a:pt x="48" y="154"/>
                        </a:lnTo>
                        <a:lnTo>
                          <a:pt x="54" y="146"/>
                        </a:lnTo>
                        <a:lnTo>
                          <a:pt x="59" y="137"/>
                        </a:lnTo>
                        <a:lnTo>
                          <a:pt x="62" y="129"/>
                        </a:lnTo>
                        <a:lnTo>
                          <a:pt x="67" y="120"/>
                        </a:lnTo>
                        <a:lnTo>
                          <a:pt x="70" y="110"/>
                        </a:lnTo>
                        <a:lnTo>
                          <a:pt x="73" y="102"/>
                        </a:lnTo>
                        <a:lnTo>
                          <a:pt x="77" y="93"/>
                        </a:lnTo>
                        <a:lnTo>
                          <a:pt x="84" y="87"/>
                        </a:lnTo>
                        <a:lnTo>
                          <a:pt x="87" y="75"/>
                        </a:lnTo>
                        <a:lnTo>
                          <a:pt x="91" y="64"/>
                        </a:lnTo>
                        <a:lnTo>
                          <a:pt x="96" y="52"/>
                        </a:lnTo>
                        <a:lnTo>
                          <a:pt x="100" y="43"/>
                        </a:lnTo>
                        <a:lnTo>
                          <a:pt x="103" y="31"/>
                        </a:lnTo>
                        <a:lnTo>
                          <a:pt x="107" y="20"/>
                        </a:lnTo>
                        <a:lnTo>
                          <a:pt x="112" y="9"/>
                        </a:lnTo>
                        <a:lnTo>
                          <a:pt x="117" y="0"/>
                        </a:lnTo>
                        <a:lnTo>
                          <a:pt x="132" y="3"/>
                        </a:lnTo>
                        <a:lnTo>
                          <a:pt x="148" y="9"/>
                        </a:lnTo>
                        <a:lnTo>
                          <a:pt x="164" y="17"/>
                        </a:lnTo>
                        <a:lnTo>
                          <a:pt x="180" y="27"/>
                        </a:lnTo>
                        <a:lnTo>
                          <a:pt x="195" y="35"/>
                        </a:lnTo>
                        <a:lnTo>
                          <a:pt x="210" y="46"/>
                        </a:lnTo>
                        <a:lnTo>
                          <a:pt x="225" y="56"/>
                        </a:lnTo>
                        <a:lnTo>
                          <a:pt x="241" y="66"/>
                        </a:lnTo>
                        <a:lnTo>
                          <a:pt x="272" y="94"/>
                        </a:lnTo>
                        <a:lnTo>
                          <a:pt x="298" y="126"/>
                        </a:lnTo>
                        <a:lnTo>
                          <a:pt x="320" y="162"/>
                        </a:lnTo>
                        <a:lnTo>
                          <a:pt x="338" y="200"/>
                        </a:lnTo>
                        <a:lnTo>
                          <a:pt x="351" y="239"/>
                        </a:lnTo>
                        <a:lnTo>
                          <a:pt x="361" y="280"/>
                        </a:lnTo>
                        <a:lnTo>
                          <a:pt x="367" y="322"/>
                        </a:lnTo>
                        <a:lnTo>
                          <a:pt x="371" y="364"/>
                        </a:lnTo>
                        <a:lnTo>
                          <a:pt x="368" y="399"/>
                        </a:lnTo>
                        <a:lnTo>
                          <a:pt x="368" y="435"/>
                        </a:lnTo>
                        <a:lnTo>
                          <a:pt x="367" y="472"/>
                        </a:lnTo>
                        <a:lnTo>
                          <a:pt x="366" y="509"/>
                        </a:lnTo>
                        <a:lnTo>
                          <a:pt x="363" y="546"/>
                        </a:lnTo>
                        <a:lnTo>
                          <a:pt x="361" y="584"/>
                        </a:lnTo>
                        <a:lnTo>
                          <a:pt x="356" y="620"/>
                        </a:lnTo>
                        <a:lnTo>
                          <a:pt x="351" y="658"/>
                        </a:lnTo>
                        <a:lnTo>
                          <a:pt x="341" y="670"/>
                        </a:lnTo>
                        <a:lnTo>
                          <a:pt x="333" y="684"/>
                        </a:lnTo>
                        <a:lnTo>
                          <a:pt x="322" y="697"/>
                        </a:lnTo>
                        <a:lnTo>
                          <a:pt x="312" y="711"/>
                        </a:lnTo>
                        <a:lnTo>
                          <a:pt x="299" y="723"/>
                        </a:lnTo>
                        <a:lnTo>
                          <a:pt x="288" y="733"/>
                        </a:lnTo>
                        <a:lnTo>
                          <a:pt x="274" y="741"/>
                        </a:lnTo>
                        <a:lnTo>
                          <a:pt x="260" y="748"/>
                        </a:lnTo>
                        <a:lnTo>
                          <a:pt x="274" y="729"/>
                        </a:lnTo>
                        <a:lnTo>
                          <a:pt x="287" y="712"/>
                        </a:lnTo>
                        <a:lnTo>
                          <a:pt x="295" y="693"/>
                        </a:lnTo>
                        <a:lnTo>
                          <a:pt x="304" y="674"/>
                        </a:lnTo>
                        <a:lnTo>
                          <a:pt x="309" y="652"/>
                        </a:lnTo>
                        <a:lnTo>
                          <a:pt x="314" y="632"/>
                        </a:lnTo>
                        <a:lnTo>
                          <a:pt x="317" y="610"/>
                        </a:lnTo>
                        <a:lnTo>
                          <a:pt x="320" y="589"/>
                        </a:lnTo>
                        <a:lnTo>
                          <a:pt x="315" y="586"/>
                        </a:lnTo>
                        <a:lnTo>
                          <a:pt x="312" y="587"/>
                        </a:lnTo>
                        <a:lnTo>
                          <a:pt x="308" y="593"/>
                        </a:lnTo>
                        <a:lnTo>
                          <a:pt x="305" y="602"/>
                        </a:lnTo>
                        <a:lnTo>
                          <a:pt x="303" y="609"/>
                        </a:lnTo>
                        <a:lnTo>
                          <a:pt x="303" y="619"/>
                        </a:lnTo>
                        <a:lnTo>
                          <a:pt x="300" y="626"/>
                        </a:lnTo>
                        <a:lnTo>
                          <a:pt x="299" y="635"/>
                        </a:lnTo>
                        <a:lnTo>
                          <a:pt x="298" y="643"/>
                        </a:lnTo>
                        <a:lnTo>
                          <a:pt x="296" y="651"/>
                        </a:lnTo>
                        <a:lnTo>
                          <a:pt x="290" y="669"/>
                        </a:lnTo>
                        <a:lnTo>
                          <a:pt x="283" y="688"/>
                        </a:lnTo>
                        <a:lnTo>
                          <a:pt x="273" y="705"/>
                        </a:lnTo>
                        <a:lnTo>
                          <a:pt x="262" y="722"/>
                        </a:lnTo>
                        <a:lnTo>
                          <a:pt x="248" y="736"/>
                        </a:lnTo>
                        <a:lnTo>
                          <a:pt x="233" y="748"/>
                        </a:lnTo>
                        <a:lnTo>
                          <a:pt x="215" y="756"/>
                        </a:lnTo>
                        <a:lnTo>
                          <a:pt x="196" y="763"/>
                        </a:lnTo>
                        <a:lnTo>
                          <a:pt x="190" y="762"/>
                        </a:lnTo>
                        <a:lnTo>
                          <a:pt x="185" y="761"/>
                        </a:lnTo>
                        <a:lnTo>
                          <a:pt x="178" y="758"/>
                        </a:lnTo>
                        <a:lnTo>
                          <a:pt x="174" y="757"/>
                        </a:lnTo>
                        <a:lnTo>
                          <a:pt x="164" y="751"/>
                        </a:lnTo>
                        <a:lnTo>
                          <a:pt x="158" y="745"/>
                        </a:lnTo>
                        <a:lnTo>
                          <a:pt x="166" y="737"/>
                        </a:lnTo>
                        <a:lnTo>
                          <a:pt x="175" y="731"/>
                        </a:lnTo>
                        <a:lnTo>
                          <a:pt x="183" y="722"/>
                        </a:lnTo>
                        <a:lnTo>
                          <a:pt x="191" y="714"/>
                        </a:lnTo>
                        <a:lnTo>
                          <a:pt x="198" y="705"/>
                        </a:lnTo>
                        <a:lnTo>
                          <a:pt x="205" y="696"/>
                        </a:lnTo>
                        <a:lnTo>
                          <a:pt x="211" y="688"/>
                        </a:lnTo>
                        <a:lnTo>
                          <a:pt x="219" y="679"/>
                        </a:lnTo>
                        <a:lnTo>
                          <a:pt x="229" y="663"/>
                        </a:lnTo>
                        <a:lnTo>
                          <a:pt x="237" y="646"/>
                        </a:lnTo>
                        <a:lnTo>
                          <a:pt x="241" y="628"/>
                        </a:lnTo>
                        <a:lnTo>
                          <a:pt x="246" y="609"/>
                        </a:lnTo>
                        <a:lnTo>
                          <a:pt x="248" y="589"/>
                        </a:lnTo>
                        <a:lnTo>
                          <a:pt x="250" y="570"/>
                        </a:lnTo>
                        <a:lnTo>
                          <a:pt x="251" y="550"/>
                        </a:lnTo>
                        <a:lnTo>
                          <a:pt x="254" y="532"/>
                        </a:lnTo>
                        <a:lnTo>
                          <a:pt x="249" y="528"/>
                        </a:lnTo>
                        <a:lnTo>
                          <a:pt x="244" y="529"/>
                        </a:lnTo>
                        <a:lnTo>
                          <a:pt x="239" y="546"/>
                        </a:lnTo>
                        <a:lnTo>
                          <a:pt x="237" y="565"/>
                        </a:lnTo>
                        <a:lnTo>
                          <a:pt x="235" y="585"/>
                        </a:lnTo>
                        <a:lnTo>
                          <a:pt x="233" y="604"/>
                        </a:lnTo>
                        <a:lnTo>
                          <a:pt x="229" y="621"/>
                        </a:lnTo>
                        <a:lnTo>
                          <a:pt x="223" y="639"/>
                        </a:lnTo>
                        <a:lnTo>
                          <a:pt x="216" y="657"/>
                        </a:lnTo>
                        <a:lnTo>
                          <a:pt x="205" y="673"/>
                        </a:lnTo>
                        <a:lnTo>
                          <a:pt x="198" y="679"/>
                        </a:lnTo>
                        <a:lnTo>
                          <a:pt x="191" y="688"/>
                        </a:lnTo>
                        <a:lnTo>
                          <a:pt x="185" y="696"/>
                        </a:lnTo>
                        <a:lnTo>
                          <a:pt x="179" y="706"/>
                        </a:lnTo>
                        <a:lnTo>
                          <a:pt x="172" y="713"/>
                        </a:lnTo>
                        <a:lnTo>
                          <a:pt x="164" y="721"/>
                        </a:lnTo>
                        <a:lnTo>
                          <a:pt x="155" y="726"/>
                        </a:lnTo>
                        <a:lnTo>
                          <a:pt x="146" y="731"/>
                        </a:lnTo>
                        <a:lnTo>
                          <a:pt x="142" y="725"/>
                        </a:lnTo>
                        <a:lnTo>
                          <a:pt x="136" y="724"/>
                        </a:lnTo>
                        <a:lnTo>
                          <a:pt x="131" y="723"/>
                        </a:lnTo>
                        <a:lnTo>
                          <a:pt x="128" y="721"/>
                        </a:lnTo>
                        <a:lnTo>
                          <a:pt x="111" y="704"/>
                        </a:lnTo>
                        <a:lnTo>
                          <a:pt x="101" y="685"/>
                        </a:lnTo>
                        <a:lnTo>
                          <a:pt x="93" y="665"/>
                        </a:lnTo>
                        <a:lnTo>
                          <a:pt x="90" y="645"/>
                        </a:lnTo>
                        <a:lnTo>
                          <a:pt x="87" y="623"/>
                        </a:lnTo>
                        <a:lnTo>
                          <a:pt x="85" y="602"/>
                        </a:lnTo>
                        <a:lnTo>
                          <a:pt x="82" y="581"/>
                        </a:lnTo>
                        <a:lnTo>
                          <a:pt x="78" y="562"/>
                        </a:lnTo>
                        <a:lnTo>
                          <a:pt x="82" y="536"/>
                        </a:lnTo>
                        <a:lnTo>
                          <a:pt x="86" y="511"/>
                        </a:lnTo>
                        <a:lnTo>
                          <a:pt x="92" y="485"/>
                        </a:lnTo>
                        <a:lnTo>
                          <a:pt x="100" y="461"/>
                        </a:lnTo>
                        <a:lnTo>
                          <a:pt x="109" y="437"/>
                        </a:lnTo>
                        <a:lnTo>
                          <a:pt x="119" y="414"/>
                        </a:lnTo>
                        <a:lnTo>
                          <a:pt x="131" y="391"/>
                        </a:lnTo>
                        <a:lnTo>
                          <a:pt x="146" y="372"/>
                        </a:lnTo>
                        <a:lnTo>
                          <a:pt x="151" y="368"/>
                        </a:lnTo>
                        <a:lnTo>
                          <a:pt x="158" y="364"/>
                        </a:lnTo>
                        <a:lnTo>
                          <a:pt x="164" y="359"/>
                        </a:lnTo>
                        <a:lnTo>
                          <a:pt x="171" y="355"/>
                        </a:lnTo>
                        <a:lnTo>
                          <a:pt x="181" y="344"/>
                        </a:lnTo>
                        <a:lnTo>
                          <a:pt x="192" y="335"/>
                        </a:lnTo>
                        <a:lnTo>
                          <a:pt x="180" y="335"/>
                        </a:lnTo>
                        <a:lnTo>
                          <a:pt x="171" y="338"/>
                        </a:lnTo>
                        <a:lnTo>
                          <a:pt x="160" y="343"/>
                        </a:lnTo>
                        <a:lnTo>
                          <a:pt x="150" y="349"/>
                        </a:lnTo>
                        <a:lnTo>
                          <a:pt x="137" y="336"/>
                        </a:lnTo>
                        <a:lnTo>
                          <a:pt x="126" y="325"/>
                        </a:lnTo>
                        <a:lnTo>
                          <a:pt x="113" y="315"/>
                        </a:lnTo>
                        <a:lnTo>
                          <a:pt x="101" y="306"/>
                        </a:lnTo>
                        <a:lnTo>
                          <a:pt x="87" y="296"/>
                        </a:lnTo>
                        <a:lnTo>
                          <a:pt x="73" y="289"/>
                        </a:lnTo>
                        <a:lnTo>
                          <a:pt x="59" y="282"/>
                        </a:lnTo>
                        <a:lnTo>
                          <a:pt x="45" y="277"/>
                        </a:lnTo>
                        <a:lnTo>
                          <a:pt x="39" y="276"/>
                        </a:lnTo>
                        <a:lnTo>
                          <a:pt x="33" y="276"/>
                        </a:lnTo>
                        <a:lnTo>
                          <a:pt x="27" y="276"/>
                        </a:lnTo>
                        <a:lnTo>
                          <a:pt x="22" y="276"/>
                        </a:lnTo>
                        <a:lnTo>
                          <a:pt x="15" y="276"/>
                        </a:lnTo>
                        <a:lnTo>
                          <a:pt x="10" y="276"/>
                        </a:lnTo>
                        <a:lnTo>
                          <a:pt x="3" y="276"/>
                        </a:lnTo>
                        <a:lnTo>
                          <a:pt x="0" y="276"/>
                        </a:lnTo>
                        <a:lnTo>
                          <a:pt x="6" y="271"/>
                        </a:lnTo>
                        <a:lnTo>
                          <a:pt x="11" y="266"/>
                        </a:lnTo>
                        <a:lnTo>
                          <a:pt x="15" y="259"/>
                        </a:lnTo>
                        <a:lnTo>
                          <a:pt x="24" y="257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0" name="Freeform 78"/>
                  <p:cNvSpPr>
                    <a:spLocks/>
                  </p:cNvSpPr>
                  <p:nvPr/>
                </p:nvSpPr>
                <p:spPr bwMode="auto">
                  <a:xfrm>
                    <a:off x="5513" y="2192"/>
                    <a:ext cx="11" cy="18"/>
                  </a:xfrm>
                  <a:custGeom>
                    <a:avLst/>
                    <a:gdLst>
                      <a:gd name="T0" fmla="*/ 0 w 54"/>
                      <a:gd name="T1" fmla="*/ 0 h 89"/>
                      <a:gd name="T2" fmla="*/ 0 w 54"/>
                      <a:gd name="T3" fmla="*/ 0 h 89"/>
                      <a:gd name="T4" fmla="*/ 0 w 54"/>
                      <a:gd name="T5" fmla="*/ 0 h 89"/>
                      <a:gd name="T6" fmla="*/ 0 w 54"/>
                      <a:gd name="T7" fmla="*/ 0 h 89"/>
                      <a:gd name="T8" fmla="*/ 0 w 54"/>
                      <a:gd name="T9" fmla="*/ 0 h 89"/>
                      <a:gd name="T10" fmla="*/ 0 w 54"/>
                      <a:gd name="T11" fmla="*/ 0 h 89"/>
                      <a:gd name="T12" fmla="*/ 0 w 54"/>
                      <a:gd name="T13" fmla="*/ 0 h 89"/>
                      <a:gd name="T14" fmla="*/ 0 w 54"/>
                      <a:gd name="T15" fmla="*/ 0 h 89"/>
                      <a:gd name="T16" fmla="*/ 0 w 54"/>
                      <a:gd name="T17" fmla="*/ 0 h 89"/>
                      <a:gd name="T18" fmla="*/ 0 w 54"/>
                      <a:gd name="T19" fmla="*/ 0 h 89"/>
                      <a:gd name="T20" fmla="*/ 0 w 54"/>
                      <a:gd name="T21" fmla="*/ 0 h 89"/>
                      <a:gd name="T22" fmla="*/ 0 w 54"/>
                      <a:gd name="T23" fmla="*/ 0 h 89"/>
                      <a:gd name="T24" fmla="*/ 0 w 54"/>
                      <a:gd name="T25" fmla="*/ 0 h 89"/>
                      <a:gd name="T26" fmla="*/ 0 w 54"/>
                      <a:gd name="T27" fmla="*/ 0 h 89"/>
                      <a:gd name="T28" fmla="*/ 0 w 54"/>
                      <a:gd name="T29" fmla="*/ 0 h 89"/>
                      <a:gd name="T30" fmla="*/ 0 w 54"/>
                      <a:gd name="T31" fmla="*/ 0 h 89"/>
                      <a:gd name="T32" fmla="*/ 0 w 54"/>
                      <a:gd name="T33" fmla="*/ 0 h 89"/>
                      <a:gd name="T34" fmla="*/ 0 w 54"/>
                      <a:gd name="T35" fmla="*/ 0 h 89"/>
                      <a:gd name="T36" fmla="*/ 0 w 54"/>
                      <a:gd name="T37" fmla="*/ 0 h 8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4"/>
                      <a:gd name="T58" fmla="*/ 0 h 89"/>
                      <a:gd name="T59" fmla="*/ 54 w 54"/>
                      <a:gd name="T60" fmla="*/ 89 h 8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4" h="89">
                        <a:moveTo>
                          <a:pt x="54" y="0"/>
                        </a:moveTo>
                        <a:lnTo>
                          <a:pt x="47" y="9"/>
                        </a:lnTo>
                        <a:lnTo>
                          <a:pt x="41" y="19"/>
                        </a:lnTo>
                        <a:lnTo>
                          <a:pt x="32" y="29"/>
                        </a:lnTo>
                        <a:lnTo>
                          <a:pt x="26" y="40"/>
                        </a:lnTo>
                        <a:lnTo>
                          <a:pt x="19" y="50"/>
                        </a:lnTo>
                        <a:lnTo>
                          <a:pt x="14" y="62"/>
                        </a:lnTo>
                        <a:lnTo>
                          <a:pt x="10" y="75"/>
                        </a:lnTo>
                        <a:lnTo>
                          <a:pt x="12" y="88"/>
                        </a:lnTo>
                        <a:lnTo>
                          <a:pt x="5" y="89"/>
                        </a:lnTo>
                        <a:lnTo>
                          <a:pt x="0" y="84"/>
                        </a:lnTo>
                        <a:lnTo>
                          <a:pt x="2" y="71"/>
                        </a:lnTo>
                        <a:lnTo>
                          <a:pt x="5" y="58"/>
                        </a:lnTo>
                        <a:lnTo>
                          <a:pt x="9" y="45"/>
                        </a:lnTo>
                        <a:lnTo>
                          <a:pt x="16" y="34"/>
                        </a:lnTo>
                        <a:lnTo>
                          <a:pt x="21" y="22"/>
                        </a:lnTo>
                        <a:lnTo>
                          <a:pt x="31" y="14"/>
                        </a:lnTo>
                        <a:lnTo>
                          <a:pt x="41" y="5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1" name="Freeform 79"/>
                  <p:cNvSpPr>
                    <a:spLocks/>
                  </p:cNvSpPr>
                  <p:nvPr/>
                </p:nvSpPr>
                <p:spPr bwMode="auto">
                  <a:xfrm>
                    <a:off x="5524" y="2206"/>
                    <a:ext cx="96" cy="96"/>
                  </a:xfrm>
                  <a:custGeom>
                    <a:avLst/>
                    <a:gdLst>
                      <a:gd name="T0" fmla="*/ 0 w 478"/>
                      <a:gd name="T1" fmla="*/ 0 h 483"/>
                      <a:gd name="T2" fmla="*/ 0 w 478"/>
                      <a:gd name="T3" fmla="*/ 0 h 483"/>
                      <a:gd name="T4" fmla="*/ 0 w 478"/>
                      <a:gd name="T5" fmla="*/ 0 h 483"/>
                      <a:gd name="T6" fmla="*/ 0 w 478"/>
                      <a:gd name="T7" fmla="*/ 0 h 483"/>
                      <a:gd name="T8" fmla="*/ 0 w 478"/>
                      <a:gd name="T9" fmla="*/ 0 h 483"/>
                      <a:gd name="T10" fmla="*/ 0 w 478"/>
                      <a:gd name="T11" fmla="*/ 0 h 483"/>
                      <a:gd name="T12" fmla="*/ 0 w 478"/>
                      <a:gd name="T13" fmla="*/ 0 h 483"/>
                      <a:gd name="T14" fmla="*/ 0 w 478"/>
                      <a:gd name="T15" fmla="*/ 0 h 483"/>
                      <a:gd name="T16" fmla="*/ 0 w 478"/>
                      <a:gd name="T17" fmla="*/ 0 h 483"/>
                      <a:gd name="T18" fmla="*/ 0 w 478"/>
                      <a:gd name="T19" fmla="*/ 0 h 483"/>
                      <a:gd name="T20" fmla="*/ 0 w 478"/>
                      <a:gd name="T21" fmla="*/ 0 h 483"/>
                      <a:gd name="T22" fmla="*/ 0 w 478"/>
                      <a:gd name="T23" fmla="*/ 0 h 483"/>
                      <a:gd name="T24" fmla="*/ 0 w 478"/>
                      <a:gd name="T25" fmla="*/ 0 h 483"/>
                      <a:gd name="T26" fmla="*/ 0 w 478"/>
                      <a:gd name="T27" fmla="*/ 0 h 483"/>
                      <a:gd name="T28" fmla="*/ 0 w 478"/>
                      <a:gd name="T29" fmla="*/ 0 h 483"/>
                      <a:gd name="T30" fmla="*/ 0 w 478"/>
                      <a:gd name="T31" fmla="*/ 0 h 483"/>
                      <a:gd name="T32" fmla="*/ 0 w 478"/>
                      <a:gd name="T33" fmla="*/ 0 h 483"/>
                      <a:gd name="T34" fmla="*/ 0 w 478"/>
                      <a:gd name="T35" fmla="*/ 0 h 483"/>
                      <a:gd name="T36" fmla="*/ 0 w 478"/>
                      <a:gd name="T37" fmla="*/ 0 h 483"/>
                      <a:gd name="T38" fmla="*/ 0 w 478"/>
                      <a:gd name="T39" fmla="*/ 0 h 483"/>
                      <a:gd name="T40" fmla="*/ 0 w 478"/>
                      <a:gd name="T41" fmla="*/ 0 h 483"/>
                      <a:gd name="T42" fmla="*/ 0 w 478"/>
                      <a:gd name="T43" fmla="*/ 0 h 483"/>
                      <a:gd name="T44" fmla="*/ 0 w 478"/>
                      <a:gd name="T45" fmla="*/ 0 h 483"/>
                      <a:gd name="T46" fmla="*/ 0 w 478"/>
                      <a:gd name="T47" fmla="*/ 0 h 483"/>
                      <a:gd name="T48" fmla="*/ 0 w 478"/>
                      <a:gd name="T49" fmla="*/ 0 h 483"/>
                      <a:gd name="T50" fmla="*/ 0 w 478"/>
                      <a:gd name="T51" fmla="*/ 0 h 483"/>
                      <a:gd name="T52" fmla="*/ 0 w 478"/>
                      <a:gd name="T53" fmla="*/ 0 h 483"/>
                      <a:gd name="T54" fmla="*/ 0 w 478"/>
                      <a:gd name="T55" fmla="*/ 0 h 483"/>
                      <a:gd name="T56" fmla="*/ 0 w 478"/>
                      <a:gd name="T57" fmla="*/ 0 h 483"/>
                      <a:gd name="T58" fmla="*/ 0 w 478"/>
                      <a:gd name="T59" fmla="*/ 0 h 483"/>
                      <a:gd name="T60" fmla="*/ 0 w 478"/>
                      <a:gd name="T61" fmla="*/ 0 h 483"/>
                      <a:gd name="T62" fmla="*/ 0 w 478"/>
                      <a:gd name="T63" fmla="*/ 0 h 483"/>
                      <a:gd name="T64" fmla="*/ 0 w 478"/>
                      <a:gd name="T65" fmla="*/ 0 h 483"/>
                      <a:gd name="T66" fmla="*/ 0 w 478"/>
                      <a:gd name="T67" fmla="*/ 0 h 483"/>
                      <a:gd name="T68" fmla="*/ 0 w 478"/>
                      <a:gd name="T69" fmla="*/ 0 h 483"/>
                      <a:gd name="T70" fmla="*/ 0 w 478"/>
                      <a:gd name="T71" fmla="*/ 0 h 483"/>
                      <a:gd name="T72" fmla="*/ 0 w 478"/>
                      <a:gd name="T73" fmla="*/ 0 h 483"/>
                      <a:gd name="T74" fmla="*/ 0 w 478"/>
                      <a:gd name="T75" fmla="*/ 0 h 483"/>
                      <a:gd name="T76" fmla="*/ 0 w 478"/>
                      <a:gd name="T77" fmla="*/ 0 h 483"/>
                      <a:gd name="T78" fmla="*/ 0 w 478"/>
                      <a:gd name="T79" fmla="*/ 0 h 483"/>
                      <a:gd name="T80" fmla="*/ 0 w 478"/>
                      <a:gd name="T81" fmla="*/ 0 h 483"/>
                      <a:gd name="T82" fmla="*/ 0 w 478"/>
                      <a:gd name="T83" fmla="*/ 0 h 483"/>
                      <a:gd name="T84" fmla="*/ 0 w 478"/>
                      <a:gd name="T85" fmla="*/ 0 h 483"/>
                      <a:gd name="T86" fmla="*/ 0 w 478"/>
                      <a:gd name="T87" fmla="*/ 0 h 483"/>
                      <a:gd name="T88" fmla="*/ 0 w 478"/>
                      <a:gd name="T89" fmla="*/ 0 h 483"/>
                      <a:gd name="T90" fmla="*/ 0 w 478"/>
                      <a:gd name="T91" fmla="*/ 0 h 483"/>
                      <a:gd name="T92" fmla="*/ 0 w 478"/>
                      <a:gd name="T93" fmla="*/ 0 h 483"/>
                      <a:gd name="T94" fmla="*/ 0 w 478"/>
                      <a:gd name="T95" fmla="*/ 0 h 483"/>
                      <a:gd name="T96" fmla="*/ 0 w 478"/>
                      <a:gd name="T97" fmla="*/ 0 h 483"/>
                      <a:gd name="T98" fmla="*/ 0 w 478"/>
                      <a:gd name="T99" fmla="*/ 0 h 483"/>
                      <a:gd name="T100" fmla="*/ 0 w 478"/>
                      <a:gd name="T101" fmla="*/ 0 h 483"/>
                      <a:gd name="T102" fmla="*/ 0 w 478"/>
                      <a:gd name="T103" fmla="*/ 0 h 48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478"/>
                      <a:gd name="T157" fmla="*/ 0 h 483"/>
                      <a:gd name="T158" fmla="*/ 478 w 478"/>
                      <a:gd name="T159" fmla="*/ 483 h 483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478" h="483">
                        <a:moveTo>
                          <a:pt x="102" y="157"/>
                        </a:moveTo>
                        <a:lnTo>
                          <a:pt x="106" y="151"/>
                        </a:lnTo>
                        <a:lnTo>
                          <a:pt x="109" y="146"/>
                        </a:lnTo>
                        <a:lnTo>
                          <a:pt x="97" y="147"/>
                        </a:lnTo>
                        <a:lnTo>
                          <a:pt x="89" y="147"/>
                        </a:lnTo>
                        <a:lnTo>
                          <a:pt x="79" y="144"/>
                        </a:lnTo>
                        <a:lnTo>
                          <a:pt x="71" y="140"/>
                        </a:lnTo>
                        <a:lnTo>
                          <a:pt x="63" y="134"/>
                        </a:lnTo>
                        <a:lnTo>
                          <a:pt x="54" y="128"/>
                        </a:lnTo>
                        <a:lnTo>
                          <a:pt x="46" y="123"/>
                        </a:lnTo>
                        <a:lnTo>
                          <a:pt x="37" y="120"/>
                        </a:lnTo>
                        <a:lnTo>
                          <a:pt x="27" y="111"/>
                        </a:lnTo>
                        <a:lnTo>
                          <a:pt x="20" y="103"/>
                        </a:lnTo>
                        <a:lnTo>
                          <a:pt x="13" y="95"/>
                        </a:lnTo>
                        <a:lnTo>
                          <a:pt x="9" y="87"/>
                        </a:lnTo>
                        <a:lnTo>
                          <a:pt x="5" y="78"/>
                        </a:lnTo>
                        <a:lnTo>
                          <a:pt x="3" y="68"/>
                        </a:lnTo>
                        <a:lnTo>
                          <a:pt x="2" y="57"/>
                        </a:lnTo>
                        <a:lnTo>
                          <a:pt x="4" y="47"/>
                        </a:lnTo>
                        <a:lnTo>
                          <a:pt x="6" y="40"/>
                        </a:lnTo>
                        <a:lnTo>
                          <a:pt x="9" y="34"/>
                        </a:lnTo>
                        <a:lnTo>
                          <a:pt x="13" y="27"/>
                        </a:lnTo>
                        <a:lnTo>
                          <a:pt x="19" y="22"/>
                        </a:lnTo>
                        <a:lnTo>
                          <a:pt x="24" y="15"/>
                        </a:lnTo>
                        <a:lnTo>
                          <a:pt x="30" y="11"/>
                        </a:lnTo>
                        <a:lnTo>
                          <a:pt x="36" y="7"/>
                        </a:lnTo>
                        <a:lnTo>
                          <a:pt x="42" y="4"/>
                        </a:lnTo>
                        <a:lnTo>
                          <a:pt x="50" y="0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5" y="3"/>
                        </a:lnTo>
                        <a:lnTo>
                          <a:pt x="82" y="5"/>
                        </a:lnTo>
                        <a:lnTo>
                          <a:pt x="90" y="8"/>
                        </a:lnTo>
                        <a:lnTo>
                          <a:pt x="97" y="11"/>
                        </a:lnTo>
                        <a:lnTo>
                          <a:pt x="105" y="15"/>
                        </a:lnTo>
                        <a:lnTo>
                          <a:pt x="112" y="24"/>
                        </a:lnTo>
                        <a:lnTo>
                          <a:pt x="120" y="35"/>
                        </a:lnTo>
                        <a:lnTo>
                          <a:pt x="126" y="46"/>
                        </a:lnTo>
                        <a:lnTo>
                          <a:pt x="131" y="57"/>
                        </a:lnTo>
                        <a:lnTo>
                          <a:pt x="134" y="69"/>
                        </a:lnTo>
                        <a:lnTo>
                          <a:pt x="137" y="81"/>
                        </a:lnTo>
                        <a:lnTo>
                          <a:pt x="137" y="93"/>
                        </a:lnTo>
                        <a:lnTo>
                          <a:pt x="137" y="106"/>
                        </a:lnTo>
                        <a:lnTo>
                          <a:pt x="135" y="114"/>
                        </a:lnTo>
                        <a:lnTo>
                          <a:pt x="129" y="123"/>
                        </a:lnTo>
                        <a:lnTo>
                          <a:pt x="131" y="124"/>
                        </a:lnTo>
                        <a:lnTo>
                          <a:pt x="144" y="116"/>
                        </a:lnTo>
                        <a:lnTo>
                          <a:pt x="159" y="109"/>
                        </a:lnTo>
                        <a:lnTo>
                          <a:pt x="173" y="102"/>
                        </a:lnTo>
                        <a:lnTo>
                          <a:pt x="189" y="96"/>
                        </a:lnTo>
                        <a:lnTo>
                          <a:pt x="205" y="90"/>
                        </a:lnTo>
                        <a:lnTo>
                          <a:pt x="222" y="84"/>
                        </a:lnTo>
                        <a:lnTo>
                          <a:pt x="238" y="80"/>
                        </a:lnTo>
                        <a:lnTo>
                          <a:pt x="255" y="78"/>
                        </a:lnTo>
                        <a:lnTo>
                          <a:pt x="274" y="81"/>
                        </a:lnTo>
                        <a:lnTo>
                          <a:pt x="294" y="88"/>
                        </a:lnTo>
                        <a:lnTo>
                          <a:pt x="313" y="96"/>
                        </a:lnTo>
                        <a:lnTo>
                          <a:pt x="331" y="106"/>
                        </a:lnTo>
                        <a:lnTo>
                          <a:pt x="348" y="115"/>
                        </a:lnTo>
                        <a:lnTo>
                          <a:pt x="367" y="126"/>
                        </a:lnTo>
                        <a:lnTo>
                          <a:pt x="385" y="136"/>
                        </a:lnTo>
                        <a:lnTo>
                          <a:pt x="404" y="146"/>
                        </a:lnTo>
                        <a:lnTo>
                          <a:pt x="418" y="156"/>
                        </a:lnTo>
                        <a:lnTo>
                          <a:pt x="432" y="169"/>
                        </a:lnTo>
                        <a:lnTo>
                          <a:pt x="445" y="181"/>
                        </a:lnTo>
                        <a:lnTo>
                          <a:pt x="457" y="196"/>
                        </a:lnTo>
                        <a:lnTo>
                          <a:pt x="466" y="210"/>
                        </a:lnTo>
                        <a:lnTo>
                          <a:pt x="474" y="227"/>
                        </a:lnTo>
                        <a:lnTo>
                          <a:pt x="477" y="245"/>
                        </a:lnTo>
                        <a:lnTo>
                          <a:pt x="478" y="266"/>
                        </a:lnTo>
                        <a:lnTo>
                          <a:pt x="477" y="285"/>
                        </a:lnTo>
                        <a:lnTo>
                          <a:pt x="475" y="304"/>
                        </a:lnTo>
                        <a:lnTo>
                          <a:pt x="470" y="322"/>
                        </a:lnTo>
                        <a:lnTo>
                          <a:pt x="465" y="342"/>
                        </a:lnTo>
                        <a:lnTo>
                          <a:pt x="455" y="358"/>
                        </a:lnTo>
                        <a:lnTo>
                          <a:pt x="445" y="373"/>
                        </a:lnTo>
                        <a:lnTo>
                          <a:pt x="429" y="386"/>
                        </a:lnTo>
                        <a:lnTo>
                          <a:pt x="411" y="396"/>
                        </a:lnTo>
                        <a:lnTo>
                          <a:pt x="402" y="400"/>
                        </a:lnTo>
                        <a:lnTo>
                          <a:pt x="393" y="403"/>
                        </a:lnTo>
                        <a:lnTo>
                          <a:pt x="385" y="405"/>
                        </a:lnTo>
                        <a:lnTo>
                          <a:pt x="376" y="408"/>
                        </a:lnTo>
                        <a:lnTo>
                          <a:pt x="366" y="409"/>
                        </a:lnTo>
                        <a:lnTo>
                          <a:pt x="357" y="411"/>
                        </a:lnTo>
                        <a:lnTo>
                          <a:pt x="347" y="411"/>
                        </a:lnTo>
                        <a:lnTo>
                          <a:pt x="337" y="413"/>
                        </a:lnTo>
                        <a:lnTo>
                          <a:pt x="333" y="421"/>
                        </a:lnTo>
                        <a:lnTo>
                          <a:pt x="329" y="430"/>
                        </a:lnTo>
                        <a:lnTo>
                          <a:pt x="322" y="438"/>
                        </a:lnTo>
                        <a:lnTo>
                          <a:pt x="316" y="447"/>
                        </a:lnTo>
                        <a:lnTo>
                          <a:pt x="307" y="453"/>
                        </a:lnTo>
                        <a:lnTo>
                          <a:pt x="299" y="461"/>
                        </a:lnTo>
                        <a:lnTo>
                          <a:pt x="290" y="468"/>
                        </a:lnTo>
                        <a:lnTo>
                          <a:pt x="282" y="476"/>
                        </a:lnTo>
                        <a:lnTo>
                          <a:pt x="273" y="477"/>
                        </a:lnTo>
                        <a:lnTo>
                          <a:pt x="266" y="479"/>
                        </a:lnTo>
                        <a:lnTo>
                          <a:pt x="258" y="481"/>
                        </a:lnTo>
                        <a:lnTo>
                          <a:pt x="250" y="483"/>
                        </a:lnTo>
                        <a:lnTo>
                          <a:pt x="242" y="483"/>
                        </a:lnTo>
                        <a:lnTo>
                          <a:pt x="234" y="483"/>
                        </a:lnTo>
                        <a:lnTo>
                          <a:pt x="226" y="482"/>
                        </a:lnTo>
                        <a:lnTo>
                          <a:pt x="219" y="481"/>
                        </a:lnTo>
                        <a:lnTo>
                          <a:pt x="215" y="477"/>
                        </a:lnTo>
                        <a:lnTo>
                          <a:pt x="215" y="473"/>
                        </a:lnTo>
                        <a:lnTo>
                          <a:pt x="222" y="467"/>
                        </a:lnTo>
                        <a:lnTo>
                          <a:pt x="228" y="468"/>
                        </a:lnTo>
                        <a:lnTo>
                          <a:pt x="234" y="472"/>
                        </a:lnTo>
                        <a:lnTo>
                          <a:pt x="243" y="473"/>
                        </a:lnTo>
                        <a:lnTo>
                          <a:pt x="255" y="472"/>
                        </a:lnTo>
                        <a:lnTo>
                          <a:pt x="267" y="468"/>
                        </a:lnTo>
                        <a:lnTo>
                          <a:pt x="277" y="462"/>
                        </a:lnTo>
                        <a:lnTo>
                          <a:pt x="289" y="454"/>
                        </a:lnTo>
                        <a:lnTo>
                          <a:pt x="299" y="445"/>
                        </a:lnTo>
                        <a:lnTo>
                          <a:pt x="308" y="435"/>
                        </a:lnTo>
                        <a:lnTo>
                          <a:pt x="317" y="424"/>
                        </a:lnTo>
                        <a:lnTo>
                          <a:pt x="325" y="415"/>
                        </a:lnTo>
                        <a:lnTo>
                          <a:pt x="315" y="414"/>
                        </a:lnTo>
                        <a:lnTo>
                          <a:pt x="306" y="413"/>
                        </a:lnTo>
                        <a:lnTo>
                          <a:pt x="298" y="409"/>
                        </a:lnTo>
                        <a:lnTo>
                          <a:pt x="290" y="407"/>
                        </a:lnTo>
                        <a:lnTo>
                          <a:pt x="282" y="404"/>
                        </a:lnTo>
                        <a:lnTo>
                          <a:pt x="273" y="401"/>
                        </a:lnTo>
                        <a:lnTo>
                          <a:pt x="264" y="399"/>
                        </a:lnTo>
                        <a:lnTo>
                          <a:pt x="257" y="398"/>
                        </a:lnTo>
                        <a:lnTo>
                          <a:pt x="244" y="413"/>
                        </a:lnTo>
                        <a:lnTo>
                          <a:pt x="231" y="428"/>
                        </a:lnTo>
                        <a:lnTo>
                          <a:pt x="216" y="440"/>
                        </a:lnTo>
                        <a:lnTo>
                          <a:pt x="202" y="453"/>
                        </a:lnTo>
                        <a:lnTo>
                          <a:pt x="185" y="462"/>
                        </a:lnTo>
                        <a:lnTo>
                          <a:pt x="169" y="470"/>
                        </a:lnTo>
                        <a:lnTo>
                          <a:pt x="150" y="476"/>
                        </a:lnTo>
                        <a:lnTo>
                          <a:pt x="131" y="480"/>
                        </a:lnTo>
                        <a:lnTo>
                          <a:pt x="113" y="476"/>
                        </a:lnTo>
                        <a:lnTo>
                          <a:pt x="96" y="473"/>
                        </a:lnTo>
                        <a:lnTo>
                          <a:pt x="77" y="467"/>
                        </a:lnTo>
                        <a:lnTo>
                          <a:pt x="61" y="463"/>
                        </a:lnTo>
                        <a:lnTo>
                          <a:pt x="44" y="455"/>
                        </a:lnTo>
                        <a:lnTo>
                          <a:pt x="28" y="447"/>
                        </a:lnTo>
                        <a:lnTo>
                          <a:pt x="16" y="435"/>
                        </a:lnTo>
                        <a:lnTo>
                          <a:pt x="6" y="421"/>
                        </a:lnTo>
                        <a:lnTo>
                          <a:pt x="0" y="402"/>
                        </a:lnTo>
                        <a:lnTo>
                          <a:pt x="0" y="385"/>
                        </a:lnTo>
                        <a:lnTo>
                          <a:pt x="1" y="366"/>
                        </a:lnTo>
                        <a:lnTo>
                          <a:pt x="6" y="350"/>
                        </a:lnTo>
                        <a:lnTo>
                          <a:pt x="11" y="332"/>
                        </a:lnTo>
                        <a:lnTo>
                          <a:pt x="20" y="316"/>
                        </a:lnTo>
                        <a:lnTo>
                          <a:pt x="28" y="300"/>
                        </a:lnTo>
                        <a:lnTo>
                          <a:pt x="37" y="286"/>
                        </a:lnTo>
                        <a:lnTo>
                          <a:pt x="44" y="269"/>
                        </a:lnTo>
                        <a:lnTo>
                          <a:pt x="52" y="253"/>
                        </a:lnTo>
                        <a:lnTo>
                          <a:pt x="60" y="237"/>
                        </a:lnTo>
                        <a:lnTo>
                          <a:pt x="68" y="220"/>
                        </a:lnTo>
                        <a:lnTo>
                          <a:pt x="77" y="204"/>
                        </a:lnTo>
                        <a:lnTo>
                          <a:pt x="85" y="188"/>
                        </a:lnTo>
                        <a:lnTo>
                          <a:pt x="94" y="172"/>
                        </a:lnTo>
                        <a:lnTo>
                          <a:pt x="102" y="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2" name="Freeform 80"/>
                  <p:cNvSpPr>
                    <a:spLocks/>
                  </p:cNvSpPr>
                  <p:nvPr/>
                </p:nvSpPr>
                <p:spPr bwMode="auto">
                  <a:xfrm>
                    <a:off x="5528" y="2208"/>
                    <a:ext cx="21" cy="23"/>
                  </a:xfrm>
                  <a:custGeom>
                    <a:avLst/>
                    <a:gdLst>
                      <a:gd name="T0" fmla="*/ 0 w 108"/>
                      <a:gd name="T1" fmla="*/ 0 h 115"/>
                      <a:gd name="T2" fmla="*/ 0 w 108"/>
                      <a:gd name="T3" fmla="*/ 0 h 115"/>
                      <a:gd name="T4" fmla="*/ 0 w 108"/>
                      <a:gd name="T5" fmla="*/ 0 h 115"/>
                      <a:gd name="T6" fmla="*/ 0 w 108"/>
                      <a:gd name="T7" fmla="*/ 0 h 115"/>
                      <a:gd name="T8" fmla="*/ 0 w 108"/>
                      <a:gd name="T9" fmla="*/ 0 h 115"/>
                      <a:gd name="T10" fmla="*/ 0 w 108"/>
                      <a:gd name="T11" fmla="*/ 0 h 115"/>
                      <a:gd name="T12" fmla="*/ 0 w 108"/>
                      <a:gd name="T13" fmla="*/ 0 h 115"/>
                      <a:gd name="T14" fmla="*/ 0 w 108"/>
                      <a:gd name="T15" fmla="*/ 0 h 115"/>
                      <a:gd name="T16" fmla="*/ 0 w 108"/>
                      <a:gd name="T17" fmla="*/ 0 h 115"/>
                      <a:gd name="T18" fmla="*/ 0 w 108"/>
                      <a:gd name="T19" fmla="*/ 0 h 115"/>
                      <a:gd name="T20" fmla="*/ 0 w 108"/>
                      <a:gd name="T21" fmla="*/ 0 h 115"/>
                      <a:gd name="T22" fmla="*/ 0 w 108"/>
                      <a:gd name="T23" fmla="*/ 0 h 115"/>
                      <a:gd name="T24" fmla="*/ 0 w 108"/>
                      <a:gd name="T25" fmla="*/ 0 h 115"/>
                      <a:gd name="T26" fmla="*/ 0 w 108"/>
                      <a:gd name="T27" fmla="*/ 0 h 115"/>
                      <a:gd name="T28" fmla="*/ 0 w 108"/>
                      <a:gd name="T29" fmla="*/ 0 h 115"/>
                      <a:gd name="T30" fmla="*/ 0 w 108"/>
                      <a:gd name="T31" fmla="*/ 0 h 115"/>
                      <a:gd name="T32" fmla="*/ 0 w 108"/>
                      <a:gd name="T33" fmla="*/ 0 h 115"/>
                      <a:gd name="T34" fmla="*/ 0 w 108"/>
                      <a:gd name="T35" fmla="*/ 0 h 115"/>
                      <a:gd name="T36" fmla="*/ 0 w 108"/>
                      <a:gd name="T37" fmla="*/ 0 h 115"/>
                      <a:gd name="T38" fmla="*/ 0 w 108"/>
                      <a:gd name="T39" fmla="*/ 0 h 115"/>
                      <a:gd name="T40" fmla="*/ 0 w 108"/>
                      <a:gd name="T41" fmla="*/ 0 h 115"/>
                      <a:gd name="T42" fmla="*/ 0 w 108"/>
                      <a:gd name="T43" fmla="*/ 0 h 115"/>
                      <a:gd name="T44" fmla="*/ 0 w 108"/>
                      <a:gd name="T45" fmla="*/ 0 h 115"/>
                      <a:gd name="T46" fmla="*/ 0 w 108"/>
                      <a:gd name="T47" fmla="*/ 0 h 115"/>
                      <a:gd name="T48" fmla="*/ 0 w 108"/>
                      <a:gd name="T49" fmla="*/ 0 h 115"/>
                      <a:gd name="T50" fmla="*/ 0 w 108"/>
                      <a:gd name="T51" fmla="*/ 0 h 115"/>
                      <a:gd name="T52" fmla="*/ 0 w 108"/>
                      <a:gd name="T53" fmla="*/ 0 h 115"/>
                      <a:gd name="T54" fmla="*/ 0 w 108"/>
                      <a:gd name="T55" fmla="*/ 0 h 115"/>
                      <a:gd name="T56" fmla="*/ 0 w 108"/>
                      <a:gd name="T57" fmla="*/ 0 h 115"/>
                      <a:gd name="T58" fmla="*/ 0 w 108"/>
                      <a:gd name="T59" fmla="*/ 0 h 115"/>
                      <a:gd name="T60" fmla="*/ 0 w 108"/>
                      <a:gd name="T61" fmla="*/ 0 h 115"/>
                      <a:gd name="T62" fmla="*/ 0 w 108"/>
                      <a:gd name="T63" fmla="*/ 0 h 115"/>
                      <a:gd name="T64" fmla="*/ 0 w 108"/>
                      <a:gd name="T65" fmla="*/ 0 h 115"/>
                      <a:gd name="T66" fmla="*/ 0 w 108"/>
                      <a:gd name="T67" fmla="*/ 0 h 115"/>
                      <a:gd name="T68" fmla="*/ 0 w 108"/>
                      <a:gd name="T69" fmla="*/ 0 h 115"/>
                      <a:gd name="T70" fmla="*/ 0 w 108"/>
                      <a:gd name="T71" fmla="*/ 0 h 115"/>
                      <a:gd name="T72" fmla="*/ 0 w 108"/>
                      <a:gd name="T73" fmla="*/ 0 h 115"/>
                      <a:gd name="T74" fmla="*/ 0 w 108"/>
                      <a:gd name="T75" fmla="*/ 0 h 115"/>
                      <a:gd name="T76" fmla="*/ 0 w 108"/>
                      <a:gd name="T77" fmla="*/ 0 h 115"/>
                      <a:gd name="T78" fmla="*/ 0 w 108"/>
                      <a:gd name="T79" fmla="*/ 0 h 115"/>
                      <a:gd name="T80" fmla="*/ 0 w 108"/>
                      <a:gd name="T81" fmla="*/ 0 h 115"/>
                      <a:gd name="T82" fmla="*/ 0 w 108"/>
                      <a:gd name="T83" fmla="*/ 0 h 115"/>
                      <a:gd name="T84" fmla="*/ 0 w 108"/>
                      <a:gd name="T85" fmla="*/ 0 h 115"/>
                      <a:gd name="T86" fmla="*/ 0 w 108"/>
                      <a:gd name="T87" fmla="*/ 0 h 115"/>
                      <a:gd name="T88" fmla="*/ 0 w 108"/>
                      <a:gd name="T89" fmla="*/ 0 h 115"/>
                      <a:gd name="T90" fmla="*/ 0 w 108"/>
                      <a:gd name="T91" fmla="*/ 0 h 115"/>
                      <a:gd name="T92" fmla="*/ 0 w 108"/>
                      <a:gd name="T93" fmla="*/ 0 h 115"/>
                      <a:gd name="T94" fmla="*/ 0 w 108"/>
                      <a:gd name="T95" fmla="*/ 0 h 115"/>
                      <a:gd name="T96" fmla="*/ 0 w 108"/>
                      <a:gd name="T97" fmla="*/ 0 h 115"/>
                      <a:gd name="T98" fmla="*/ 0 w 108"/>
                      <a:gd name="T99" fmla="*/ 0 h 115"/>
                      <a:gd name="T100" fmla="*/ 0 w 108"/>
                      <a:gd name="T101" fmla="*/ 0 h 11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08"/>
                      <a:gd name="T154" fmla="*/ 0 h 115"/>
                      <a:gd name="T155" fmla="*/ 108 w 108"/>
                      <a:gd name="T156" fmla="*/ 115 h 115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08" h="115">
                        <a:moveTo>
                          <a:pt x="36" y="0"/>
                        </a:moveTo>
                        <a:lnTo>
                          <a:pt x="42" y="0"/>
                        </a:lnTo>
                        <a:lnTo>
                          <a:pt x="48" y="0"/>
                        </a:lnTo>
                        <a:lnTo>
                          <a:pt x="54" y="1"/>
                        </a:lnTo>
                        <a:lnTo>
                          <a:pt x="61" y="4"/>
                        </a:lnTo>
                        <a:lnTo>
                          <a:pt x="66" y="5"/>
                        </a:lnTo>
                        <a:lnTo>
                          <a:pt x="72" y="8"/>
                        </a:lnTo>
                        <a:lnTo>
                          <a:pt x="76" y="10"/>
                        </a:lnTo>
                        <a:lnTo>
                          <a:pt x="81" y="15"/>
                        </a:lnTo>
                        <a:lnTo>
                          <a:pt x="87" y="22"/>
                        </a:lnTo>
                        <a:lnTo>
                          <a:pt x="93" y="30"/>
                        </a:lnTo>
                        <a:lnTo>
                          <a:pt x="97" y="40"/>
                        </a:lnTo>
                        <a:lnTo>
                          <a:pt x="103" y="50"/>
                        </a:lnTo>
                        <a:lnTo>
                          <a:pt x="105" y="59"/>
                        </a:lnTo>
                        <a:lnTo>
                          <a:pt x="107" y="70"/>
                        </a:lnTo>
                        <a:lnTo>
                          <a:pt x="107" y="80"/>
                        </a:lnTo>
                        <a:lnTo>
                          <a:pt x="108" y="91"/>
                        </a:lnTo>
                        <a:lnTo>
                          <a:pt x="105" y="97"/>
                        </a:lnTo>
                        <a:lnTo>
                          <a:pt x="103" y="103"/>
                        </a:lnTo>
                        <a:lnTo>
                          <a:pt x="97" y="109"/>
                        </a:lnTo>
                        <a:lnTo>
                          <a:pt x="92" y="115"/>
                        </a:lnTo>
                        <a:lnTo>
                          <a:pt x="82" y="115"/>
                        </a:lnTo>
                        <a:lnTo>
                          <a:pt x="74" y="115"/>
                        </a:lnTo>
                        <a:lnTo>
                          <a:pt x="64" y="112"/>
                        </a:lnTo>
                        <a:lnTo>
                          <a:pt x="55" y="109"/>
                        </a:lnTo>
                        <a:lnTo>
                          <a:pt x="46" y="103"/>
                        </a:lnTo>
                        <a:lnTo>
                          <a:pt x="37" y="98"/>
                        </a:lnTo>
                        <a:lnTo>
                          <a:pt x="30" y="92"/>
                        </a:lnTo>
                        <a:lnTo>
                          <a:pt x="23" y="86"/>
                        </a:lnTo>
                        <a:lnTo>
                          <a:pt x="30" y="84"/>
                        </a:lnTo>
                        <a:lnTo>
                          <a:pt x="36" y="79"/>
                        </a:lnTo>
                        <a:lnTo>
                          <a:pt x="39" y="71"/>
                        </a:lnTo>
                        <a:lnTo>
                          <a:pt x="44" y="65"/>
                        </a:lnTo>
                        <a:lnTo>
                          <a:pt x="44" y="58"/>
                        </a:lnTo>
                        <a:lnTo>
                          <a:pt x="45" y="53"/>
                        </a:lnTo>
                        <a:lnTo>
                          <a:pt x="45" y="47"/>
                        </a:lnTo>
                        <a:lnTo>
                          <a:pt x="45" y="41"/>
                        </a:lnTo>
                        <a:lnTo>
                          <a:pt x="40" y="30"/>
                        </a:lnTo>
                        <a:lnTo>
                          <a:pt x="34" y="23"/>
                        </a:lnTo>
                        <a:lnTo>
                          <a:pt x="22" y="24"/>
                        </a:lnTo>
                        <a:lnTo>
                          <a:pt x="13" y="29"/>
                        </a:lnTo>
                        <a:lnTo>
                          <a:pt x="5" y="37"/>
                        </a:lnTo>
                        <a:lnTo>
                          <a:pt x="1" y="48"/>
                        </a:lnTo>
                        <a:lnTo>
                          <a:pt x="0" y="38"/>
                        </a:lnTo>
                        <a:lnTo>
                          <a:pt x="2" y="32"/>
                        </a:lnTo>
                        <a:lnTo>
                          <a:pt x="5" y="24"/>
                        </a:lnTo>
                        <a:lnTo>
                          <a:pt x="10" y="19"/>
                        </a:lnTo>
                        <a:lnTo>
                          <a:pt x="16" y="12"/>
                        </a:lnTo>
                        <a:lnTo>
                          <a:pt x="22" y="8"/>
                        </a:lnTo>
                        <a:lnTo>
                          <a:pt x="29" y="4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3" name="Freeform 81"/>
                  <p:cNvSpPr>
                    <a:spLocks/>
                  </p:cNvSpPr>
                  <p:nvPr/>
                </p:nvSpPr>
                <p:spPr bwMode="auto">
                  <a:xfrm>
                    <a:off x="5528" y="2224"/>
                    <a:ext cx="89" cy="74"/>
                  </a:xfrm>
                  <a:custGeom>
                    <a:avLst/>
                    <a:gdLst>
                      <a:gd name="T0" fmla="*/ 0 w 442"/>
                      <a:gd name="T1" fmla="*/ 0 h 371"/>
                      <a:gd name="T2" fmla="*/ 0 w 442"/>
                      <a:gd name="T3" fmla="*/ 0 h 371"/>
                      <a:gd name="T4" fmla="*/ 0 w 442"/>
                      <a:gd name="T5" fmla="*/ 0 h 371"/>
                      <a:gd name="T6" fmla="*/ 0 w 442"/>
                      <a:gd name="T7" fmla="*/ 0 h 371"/>
                      <a:gd name="T8" fmla="*/ 0 w 442"/>
                      <a:gd name="T9" fmla="*/ 0 h 371"/>
                      <a:gd name="T10" fmla="*/ 0 w 442"/>
                      <a:gd name="T11" fmla="*/ 0 h 371"/>
                      <a:gd name="T12" fmla="*/ 0 w 442"/>
                      <a:gd name="T13" fmla="*/ 0 h 371"/>
                      <a:gd name="T14" fmla="*/ 0 w 442"/>
                      <a:gd name="T15" fmla="*/ 0 h 371"/>
                      <a:gd name="T16" fmla="*/ 0 w 442"/>
                      <a:gd name="T17" fmla="*/ 0 h 371"/>
                      <a:gd name="T18" fmla="*/ 0 w 442"/>
                      <a:gd name="T19" fmla="*/ 0 h 371"/>
                      <a:gd name="T20" fmla="*/ 0 w 442"/>
                      <a:gd name="T21" fmla="*/ 0 h 371"/>
                      <a:gd name="T22" fmla="*/ 0 w 442"/>
                      <a:gd name="T23" fmla="*/ 0 h 371"/>
                      <a:gd name="T24" fmla="*/ 0 w 442"/>
                      <a:gd name="T25" fmla="*/ 0 h 371"/>
                      <a:gd name="T26" fmla="*/ 0 w 442"/>
                      <a:gd name="T27" fmla="*/ 0 h 371"/>
                      <a:gd name="T28" fmla="*/ 0 w 442"/>
                      <a:gd name="T29" fmla="*/ 0 h 371"/>
                      <a:gd name="T30" fmla="*/ 0 w 442"/>
                      <a:gd name="T31" fmla="*/ 0 h 371"/>
                      <a:gd name="T32" fmla="*/ 0 w 442"/>
                      <a:gd name="T33" fmla="*/ 0 h 371"/>
                      <a:gd name="T34" fmla="*/ 0 w 442"/>
                      <a:gd name="T35" fmla="*/ 0 h 371"/>
                      <a:gd name="T36" fmla="*/ 0 w 442"/>
                      <a:gd name="T37" fmla="*/ 0 h 371"/>
                      <a:gd name="T38" fmla="*/ 0 w 442"/>
                      <a:gd name="T39" fmla="*/ 0 h 371"/>
                      <a:gd name="T40" fmla="*/ 0 w 442"/>
                      <a:gd name="T41" fmla="*/ 0 h 371"/>
                      <a:gd name="T42" fmla="*/ 0 w 442"/>
                      <a:gd name="T43" fmla="*/ 0 h 371"/>
                      <a:gd name="T44" fmla="*/ 0 w 442"/>
                      <a:gd name="T45" fmla="*/ 0 h 371"/>
                      <a:gd name="T46" fmla="*/ 0 w 442"/>
                      <a:gd name="T47" fmla="*/ 0 h 371"/>
                      <a:gd name="T48" fmla="*/ 0 w 442"/>
                      <a:gd name="T49" fmla="*/ 0 h 371"/>
                      <a:gd name="T50" fmla="*/ 0 w 442"/>
                      <a:gd name="T51" fmla="*/ 0 h 371"/>
                      <a:gd name="T52" fmla="*/ 0 w 442"/>
                      <a:gd name="T53" fmla="*/ 0 h 371"/>
                      <a:gd name="T54" fmla="*/ 0 w 442"/>
                      <a:gd name="T55" fmla="*/ 0 h 371"/>
                      <a:gd name="T56" fmla="*/ 0 w 442"/>
                      <a:gd name="T57" fmla="*/ 0 h 371"/>
                      <a:gd name="T58" fmla="*/ 0 w 442"/>
                      <a:gd name="T59" fmla="*/ 0 h 371"/>
                      <a:gd name="T60" fmla="*/ 0 w 442"/>
                      <a:gd name="T61" fmla="*/ 0 h 371"/>
                      <a:gd name="T62" fmla="*/ 0 w 442"/>
                      <a:gd name="T63" fmla="*/ 0 h 371"/>
                      <a:gd name="T64" fmla="*/ 0 w 442"/>
                      <a:gd name="T65" fmla="*/ 0 h 371"/>
                      <a:gd name="T66" fmla="*/ 0 w 442"/>
                      <a:gd name="T67" fmla="*/ 0 h 371"/>
                      <a:gd name="T68" fmla="*/ 0 w 442"/>
                      <a:gd name="T69" fmla="*/ 0 h 371"/>
                      <a:gd name="T70" fmla="*/ 0 w 442"/>
                      <a:gd name="T71" fmla="*/ 0 h 371"/>
                      <a:gd name="T72" fmla="*/ 0 w 442"/>
                      <a:gd name="T73" fmla="*/ 0 h 371"/>
                      <a:gd name="T74" fmla="*/ 0 w 442"/>
                      <a:gd name="T75" fmla="*/ 0 h 371"/>
                      <a:gd name="T76" fmla="*/ 0 w 442"/>
                      <a:gd name="T77" fmla="*/ 0 h 371"/>
                      <a:gd name="T78" fmla="*/ 0 w 442"/>
                      <a:gd name="T79" fmla="*/ 0 h 371"/>
                      <a:gd name="T80" fmla="*/ 0 w 442"/>
                      <a:gd name="T81" fmla="*/ 0 h 371"/>
                      <a:gd name="T82" fmla="*/ 0 w 442"/>
                      <a:gd name="T83" fmla="*/ 0 h 371"/>
                      <a:gd name="T84" fmla="*/ 0 w 442"/>
                      <a:gd name="T85" fmla="*/ 0 h 371"/>
                      <a:gd name="T86" fmla="*/ 0 w 442"/>
                      <a:gd name="T87" fmla="*/ 0 h 371"/>
                      <a:gd name="T88" fmla="*/ 0 w 442"/>
                      <a:gd name="T89" fmla="*/ 0 h 371"/>
                      <a:gd name="T90" fmla="*/ 0 w 442"/>
                      <a:gd name="T91" fmla="*/ 0 h 371"/>
                      <a:gd name="T92" fmla="*/ 0 w 442"/>
                      <a:gd name="T93" fmla="*/ 0 h 371"/>
                      <a:gd name="T94" fmla="*/ 0 w 442"/>
                      <a:gd name="T95" fmla="*/ 0 h 371"/>
                      <a:gd name="T96" fmla="*/ 0 w 442"/>
                      <a:gd name="T97" fmla="*/ 0 h 371"/>
                      <a:gd name="T98" fmla="*/ 0 w 442"/>
                      <a:gd name="T99" fmla="*/ 0 h 371"/>
                      <a:gd name="T100" fmla="*/ 0 w 442"/>
                      <a:gd name="T101" fmla="*/ 0 h 371"/>
                      <a:gd name="T102" fmla="*/ 0 w 442"/>
                      <a:gd name="T103" fmla="*/ 0 h 37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442"/>
                      <a:gd name="T157" fmla="*/ 0 h 371"/>
                      <a:gd name="T158" fmla="*/ 442 w 442"/>
                      <a:gd name="T159" fmla="*/ 371 h 37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442" h="371">
                        <a:moveTo>
                          <a:pt x="58" y="134"/>
                        </a:moveTo>
                        <a:lnTo>
                          <a:pt x="67" y="119"/>
                        </a:lnTo>
                        <a:lnTo>
                          <a:pt x="75" y="105"/>
                        </a:lnTo>
                        <a:lnTo>
                          <a:pt x="82" y="89"/>
                        </a:lnTo>
                        <a:lnTo>
                          <a:pt x="90" y="74"/>
                        </a:lnTo>
                        <a:lnTo>
                          <a:pt x="97" y="58"/>
                        </a:lnTo>
                        <a:lnTo>
                          <a:pt x="108" y="46"/>
                        </a:lnTo>
                        <a:lnTo>
                          <a:pt x="121" y="36"/>
                        </a:lnTo>
                        <a:lnTo>
                          <a:pt x="139" y="31"/>
                        </a:lnTo>
                        <a:lnTo>
                          <a:pt x="152" y="23"/>
                        </a:lnTo>
                        <a:lnTo>
                          <a:pt x="167" y="17"/>
                        </a:lnTo>
                        <a:lnTo>
                          <a:pt x="181" y="10"/>
                        </a:lnTo>
                        <a:lnTo>
                          <a:pt x="197" y="6"/>
                        </a:lnTo>
                        <a:lnTo>
                          <a:pt x="212" y="1"/>
                        </a:lnTo>
                        <a:lnTo>
                          <a:pt x="228" y="0"/>
                        </a:lnTo>
                        <a:lnTo>
                          <a:pt x="244" y="0"/>
                        </a:lnTo>
                        <a:lnTo>
                          <a:pt x="260" y="3"/>
                        </a:lnTo>
                        <a:lnTo>
                          <a:pt x="283" y="15"/>
                        </a:lnTo>
                        <a:lnTo>
                          <a:pt x="307" y="26"/>
                        </a:lnTo>
                        <a:lnTo>
                          <a:pt x="330" y="38"/>
                        </a:lnTo>
                        <a:lnTo>
                          <a:pt x="355" y="51"/>
                        </a:lnTo>
                        <a:lnTo>
                          <a:pt x="376" y="64"/>
                        </a:lnTo>
                        <a:lnTo>
                          <a:pt x="399" y="80"/>
                        </a:lnTo>
                        <a:lnTo>
                          <a:pt x="418" y="99"/>
                        </a:lnTo>
                        <a:lnTo>
                          <a:pt x="436" y="122"/>
                        </a:lnTo>
                        <a:lnTo>
                          <a:pt x="438" y="140"/>
                        </a:lnTo>
                        <a:lnTo>
                          <a:pt x="441" y="160"/>
                        </a:lnTo>
                        <a:lnTo>
                          <a:pt x="442" y="178"/>
                        </a:lnTo>
                        <a:lnTo>
                          <a:pt x="442" y="197"/>
                        </a:lnTo>
                        <a:lnTo>
                          <a:pt x="437" y="214"/>
                        </a:lnTo>
                        <a:lnTo>
                          <a:pt x="432" y="233"/>
                        </a:lnTo>
                        <a:lnTo>
                          <a:pt x="423" y="249"/>
                        </a:lnTo>
                        <a:lnTo>
                          <a:pt x="412" y="265"/>
                        </a:lnTo>
                        <a:lnTo>
                          <a:pt x="396" y="275"/>
                        </a:lnTo>
                        <a:lnTo>
                          <a:pt x="381" y="286"/>
                        </a:lnTo>
                        <a:lnTo>
                          <a:pt x="361" y="295"/>
                        </a:lnTo>
                        <a:lnTo>
                          <a:pt x="343" y="302"/>
                        </a:lnTo>
                        <a:lnTo>
                          <a:pt x="323" y="306"/>
                        </a:lnTo>
                        <a:lnTo>
                          <a:pt x="303" y="307"/>
                        </a:lnTo>
                        <a:lnTo>
                          <a:pt x="283" y="303"/>
                        </a:lnTo>
                        <a:lnTo>
                          <a:pt x="265" y="298"/>
                        </a:lnTo>
                        <a:lnTo>
                          <a:pt x="250" y="292"/>
                        </a:lnTo>
                        <a:lnTo>
                          <a:pt x="259" y="279"/>
                        </a:lnTo>
                        <a:lnTo>
                          <a:pt x="266" y="266"/>
                        </a:lnTo>
                        <a:lnTo>
                          <a:pt x="270" y="252"/>
                        </a:lnTo>
                        <a:lnTo>
                          <a:pt x="274" y="238"/>
                        </a:lnTo>
                        <a:lnTo>
                          <a:pt x="278" y="224"/>
                        </a:lnTo>
                        <a:lnTo>
                          <a:pt x="285" y="212"/>
                        </a:lnTo>
                        <a:lnTo>
                          <a:pt x="296" y="201"/>
                        </a:lnTo>
                        <a:lnTo>
                          <a:pt x="313" y="195"/>
                        </a:lnTo>
                        <a:lnTo>
                          <a:pt x="316" y="187"/>
                        </a:lnTo>
                        <a:lnTo>
                          <a:pt x="319" y="181"/>
                        </a:lnTo>
                        <a:lnTo>
                          <a:pt x="322" y="174"/>
                        </a:lnTo>
                        <a:lnTo>
                          <a:pt x="322" y="166"/>
                        </a:lnTo>
                        <a:lnTo>
                          <a:pt x="312" y="157"/>
                        </a:lnTo>
                        <a:lnTo>
                          <a:pt x="301" y="154"/>
                        </a:lnTo>
                        <a:lnTo>
                          <a:pt x="295" y="153"/>
                        </a:lnTo>
                        <a:lnTo>
                          <a:pt x="289" y="153"/>
                        </a:lnTo>
                        <a:lnTo>
                          <a:pt x="283" y="153"/>
                        </a:lnTo>
                        <a:lnTo>
                          <a:pt x="278" y="155"/>
                        </a:lnTo>
                        <a:lnTo>
                          <a:pt x="259" y="161"/>
                        </a:lnTo>
                        <a:lnTo>
                          <a:pt x="242" y="167"/>
                        </a:lnTo>
                        <a:lnTo>
                          <a:pt x="224" y="174"/>
                        </a:lnTo>
                        <a:lnTo>
                          <a:pt x="207" y="180"/>
                        </a:lnTo>
                        <a:lnTo>
                          <a:pt x="190" y="186"/>
                        </a:lnTo>
                        <a:lnTo>
                          <a:pt x="174" y="196"/>
                        </a:lnTo>
                        <a:lnTo>
                          <a:pt x="157" y="206"/>
                        </a:lnTo>
                        <a:lnTo>
                          <a:pt x="146" y="219"/>
                        </a:lnTo>
                        <a:lnTo>
                          <a:pt x="146" y="227"/>
                        </a:lnTo>
                        <a:lnTo>
                          <a:pt x="151" y="236"/>
                        </a:lnTo>
                        <a:lnTo>
                          <a:pt x="157" y="242"/>
                        </a:lnTo>
                        <a:lnTo>
                          <a:pt x="166" y="246"/>
                        </a:lnTo>
                        <a:lnTo>
                          <a:pt x="175" y="245"/>
                        </a:lnTo>
                        <a:lnTo>
                          <a:pt x="184" y="248"/>
                        </a:lnTo>
                        <a:lnTo>
                          <a:pt x="192" y="252"/>
                        </a:lnTo>
                        <a:lnTo>
                          <a:pt x="200" y="259"/>
                        </a:lnTo>
                        <a:lnTo>
                          <a:pt x="207" y="266"/>
                        </a:lnTo>
                        <a:lnTo>
                          <a:pt x="214" y="273"/>
                        </a:lnTo>
                        <a:lnTo>
                          <a:pt x="221" y="281"/>
                        </a:lnTo>
                        <a:lnTo>
                          <a:pt x="228" y="288"/>
                        </a:lnTo>
                        <a:lnTo>
                          <a:pt x="219" y="301"/>
                        </a:lnTo>
                        <a:lnTo>
                          <a:pt x="210" y="315"/>
                        </a:lnTo>
                        <a:lnTo>
                          <a:pt x="197" y="328"/>
                        </a:lnTo>
                        <a:lnTo>
                          <a:pt x="185" y="340"/>
                        </a:lnTo>
                        <a:lnTo>
                          <a:pt x="171" y="350"/>
                        </a:lnTo>
                        <a:lnTo>
                          <a:pt x="157" y="358"/>
                        </a:lnTo>
                        <a:lnTo>
                          <a:pt x="142" y="365"/>
                        </a:lnTo>
                        <a:lnTo>
                          <a:pt x="127" y="371"/>
                        </a:lnTo>
                        <a:lnTo>
                          <a:pt x="112" y="370"/>
                        </a:lnTo>
                        <a:lnTo>
                          <a:pt x="97" y="370"/>
                        </a:lnTo>
                        <a:lnTo>
                          <a:pt x="82" y="367"/>
                        </a:lnTo>
                        <a:lnTo>
                          <a:pt x="68" y="365"/>
                        </a:lnTo>
                        <a:lnTo>
                          <a:pt x="53" y="359"/>
                        </a:lnTo>
                        <a:lnTo>
                          <a:pt x="41" y="353"/>
                        </a:lnTo>
                        <a:lnTo>
                          <a:pt x="28" y="345"/>
                        </a:lnTo>
                        <a:lnTo>
                          <a:pt x="17" y="336"/>
                        </a:lnTo>
                        <a:lnTo>
                          <a:pt x="5" y="317"/>
                        </a:lnTo>
                        <a:lnTo>
                          <a:pt x="0" y="299"/>
                        </a:lnTo>
                        <a:lnTo>
                          <a:pt x="0" y="280"/>
                        </a:lnTo>
                        <a:lnTo>
                          <a:pt x="5" y="260"/>
                        </a:lnTo>
                        <a:lnTo>
                          <a:pt x="12" y="240"/>
                        </a:lnTo>
                        <a:lnTo>
                          <a:pt x="20" y="221"/>
                        </a:lnTo>
                        <a:lnTo>
                          <a:pt x="29" y="201"/>
                        </a:lnTo>
                        <a:lnTo>
                          <a:pt x="36" y="184"/>
                        </a:lnTo>
                        <a:lnTo>
                          <a:pt x="58" y="1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4" name="Freeform 82"/>
                  <p:cNvSpPr>
                    <a:spLocks/>
                  </p:cNvSpPr>
                  <p:nvPr/>
                </p:nvSpPr>
                <p:spPr bwMode="auto">
                  <a:xfrm>
                    <a:off x="5560" y="2191"/>
                    <a:ext cx="24" cy="28"/>
                  </a:xfrm>
                  <a:custGeom>
                    <a:avLst/>
                    <a:gdLst>
                      <a:gd name="T0" fmla="*/ 0 w 118"/>
                      <a:gd name="T1" fmla="*/ 0 h 142"/>
                      <a:gd name="T2" fmla="*/ 0 w 118"/>
                      <a:gd name="T3" fmla="*/ 0 h 142"/>
                      <a:gd name="T4" fmla="*/ 0 w 118"/>
                      <a:gd name="T5" fmla="*/ 0 h 142"/>
                      <a:gd name="T6" fmla="*/ 0 w 118"/>
                      <a:gd name="T7" fmla="*/ 0 h 142"/>
                      <a:gd name="T8" fmla="*/ 0 w 118"/>
                      <a:gd name="T9" fmla="*/ 0 h 142"/>
                      <a:gd name="T10" fmla="*/ 0 w 118"/>
                      <a:gd name="T11" fmla="*/ 0 h 142"/>
                      <a:gd name="T12" fmla="*/ 0 w 118"/>
                      <a:gd name="T13" fmla="*/ 0 h 142"/>
                      <a:gd name="T14" fmla="*/ 0 w 118"/>
                      <a:gd name="T15" fmla="*/ 0 h 142"/>
                      <a:gd name="T16" fmla="*/ 0 w 118"/>
                      <a:gd name="T17" fmla="*/ 0 h 142"/>
                      <a:gd name="T18" fmla="*/ 0 w 118"/>
                      <a:gd name="T19" fmla="*/ 0 h 142"/>
                      <a:gd name="T20" fmla="*/ 0 w 118"/>
                      <a:gd name="T21" fmla="*/ 0 h 142"/>
                      <a:gd name="T22" fmla="*/ 0 w 118"/>
                      <a:gd name="T23" fmla="*/ 0 h 142"/>
                      <a:gd name="T24" fmla="*/ 0 w 118"/>
                      <a:gd name="T25" fmla="*/ 0 h 142"/>
                      <a:gd name="T26" fmla="*/ 0 w 118"/>
                      <a:gd name="T27" fmla="*/ 0 h 142"/>
                      <a:gd name="T28" fmla="*/ 0 w 118"/>
                      <a:gd name="T29" fmla="*/ 0 h 142"/>
                      <a:gd name="T30" fmla="*/ 0 w 118"/>
                      <a:gd name="T31" fmla="*/ 0 h 142"/>
                      <a:gd name="T32" fmla="*/ 0 w 118"/>
                      <a:gd name="T33" fmla="*/ 0 h 142"/>
                      <a:gd name="T34" fmla="*/ 0 w 118"/>
                      <a:gd name="T35" fmla="*/ 0 h 142"/>
                      <a:gd name="T36" fmla="*/ 0 w 118"/>
                      <a:gd name="T37" fmla="*/ 0 h 142"/>
                      <a:gd name="T38" fmla="*/ 0 w 118"/>
                      <a:gd name="T39" fmla="*/ 0 h 142"/>
                      <a:gd name="T40" fmla="*/ 0 w 118"/>
                      <a:gd name="T41" fmla="*/ 0 h 142"/>
                      <a:gd name="T42" fmla="*/ 0 w 118"/>
                      <a:gd name="T43" fmla="*/ 0 h 142"/>
                      <a:gd name="T44" fmla="*/ 0 w 118"/>
                      <a:gd name="T45" fmla="*/ 0 h 142"/>
                      <a:gd name="T46" fmla="*/ 0 w 118"/>
                      <a:gd name="T47" fmla="*/ 0 h 142"/>
                      <a:gd name="T48" fmla="*/ 0 w 118"/>
                      <a:gd name="T49" fmla="*/ 0 h 142"/>
                      <a:gd name="T50" fmla="*/ 0 w 118"/>
                      <a:gd name="T51" fmla="*/ 0 h 142"/>
                      <a:gd name="T52" fmla="*/ 0 w 118"/>
                      <a:gd name="T53" fmla="*/ 0 h 142"/>
                      <a:gd name="T54" fmla="*/ 0 w 118"/>
                      <a:gd name="T55" fmla="*/ 0 h 142"/>
                      <a:gd name="T56" fmla="*/ 0 w 118"/>
                      <a:gd name="T57" fmla="*/ 0 h 142"/>
                      <a:gd name="T58" fmla="*/ 0 w 118"/>
                      <a:gd name="T59" fmla="*/ 0 h 142"/>
                      <a:gd name="T60" fmla="*/ 0 w 118"/>
                      <a:gd name="T61" fmla="*/ 0 h 142"/>
                      <a:gd name="T62" fmla="*/ 0 w 118"/>
                      <a:gd name="T63" fmla="*/ 0 h 142"/>
                      <a:gd name="T64" fmla="*/ 0 w 118"/>
                      <a:gd name="T65" fmla="*/ 0 h 142"/>
                      <a:gd name="T66" fmla="*/ 0 w 118"/>
                      <a:gd name="T67" fmla="*/ 0 h 142"/>
                      <a:gd name="T68" fmla="*/ 0 w 118"/>
                      <a:gd name="T69" fmla="*/ 0 h 142"/>
                      <a:gd name="T70" fmla="*/ 0 w 118"/>
                      <a:gd name="T71" fmla="*/ 0 h 142"/>
                      <a:gd name="T72" fmla="*/ 0 w 118"/>
                      <a:gd name="T73" fmla="*/ 0 h 142"/>
                      <a:gd name="T74" fmla="*/ 0 w 118"/>
                      <a:gd name="T75" fmla="*/ 0 h 142"/>
                      <a:gd name="T76" fmla="*/ 0 w 118"/>
                      <a:gd name="T77" fmla="*/ 0 h 142"/>
                      <a:gd name="T78" fmla="*/ 0 w 118"/>
                      <a:gd name="T79" fmla="*/ 0 h 14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18"/>
                      <a:gd name="T121" fmla="*/ 0 h 142"/>
                      <a:gd name="T122" fmla="*/ 118 w 118"/>
                      <a:gd name="T123" fmla="*/ 142 h 14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18" h="142">
                        <a:moveTo>
                          <a:pt x="32" y="6"/>
                        </a:moveTo>
                        <a:lnTo>
                          <a:pt x="37" y="3"/>
                        </a:lnTo>
                        <a:lnTo>
                          <a:pt x="44" y="2"/>
                        </a:lnTo>
                        <a:lnTo>
                          <a:pt x="50" y="0"/>
                        </a:lnTo>
                        <a:lnTo>
                          <a:pt x="56" y="2"/>
                        </a:lnTo>
                        <a:lnTo>
                          <a:pt x="62" y="2"/>
                        </a:lnTo>
                        <a:lnTo>
                          <a:pt x="68" y="4"/>
                        </a:lnTo>
                        <a:lnTo>
                          <a:pt x="75" y="6"/>
                        </a:lnTo>
                        <a:lnTo>
                          <a:pt x="81" y="9"/>
                        </a:lnTo>
                        <a:lnTo>
                          <a:pt x="91" y="15"/>
                        </a:lnTo>
                        <a:lnTo>
                          <a:pt x="100" y="24"/>
                        </a:lnTo>
                        <a:lnTo>
                          <a:pt x="107" y="34"/>
                        </a:lnTo>
                        <a:lnTo>
                          <a:pt x="113" y="47"/>
                        </a:lnTo>
                        <a:lnTo>
                          <a:pt x="115" y="57"/>
                        </a:lnTo>
                        <a:lnTo>
                          <a:pt x="118" y="70"/>
                        </a:lnTo>
                        <a:lnTo>
                          <a:pt x="118" y="83"/>
                        </a:lnTo>
                        <a:lnTo>
                          <a:pt x="118" y="97"/>
                        </a:lnTo>
                        <a:lnTo>
                          <a:pt x="114" y="102"/>
                        </a:lnTo>
                        <a:lnTo>
                          <a:pt x="112" y="109"/>
                        </a:lnTo>
                        <a:lnTo>
                          <a:pt x="109" y="114"/>
                        </a:lnTo>
                        <a:lnTo>
                          <a:pt x="106" y="121"/>
                        </a:lnTo>
                        <a:lnTo>
                          <a:pt x="95" y="130"/>
                        </a:lnTo>
                        <a:lnTo>
                          <a:pt x="84" y="140"/>
                        </a:lnTo>
                        <a:lnTo>
                          <a:pt x="69" y="142"/>
                        </a:lnTo>
                        <a:lnTo>
                          <a:pt x="56" y="135"/>
                        </a:lnTo>
                        <a:lnTo>
                          <a:pt x="45" y="128"/>
                        </a:lnTo>
                        <a:lnTo>
                          <a:pt x="32" y="120"/>
                        </a:lnTo>
                        <a:lnTo>
                          <a:pt x="22" y="111"/>
                        </a:lnTo>
                        <a:lnTo>
                          <a:pt x="12" y="100"/>
                        </a:lnTo>
                        <a:lnTo>
                          <a:pt x="6" y="90"/>
                        </a:lnTo>
                        <a:lnTo>
                          <a:pt x="1" y="76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2" y="46"/>
                        </a:lnTo>
                        <a:lnTo>
                          <a:pt x="4" y="37"/>
                        </a:lnTo>
                        <a:lnTo>
                          <a:pt x="8" y="31"/>
                        </a:lnTo>
                        <a:lnTo>
                          <a:pt x="12" y="23"/>
                        </a:lnTo>
                        <a:lnTo>
                          <a:pt x="18" y="17"/>
                        </a:lnTo>
                        <a:lnTo>
                          <a:pt x="24" y="10"/>
                        </a:lnTo>
                        <a:lnTo>
                          <a:pt x="32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5" name="Freeform 83"/>
                  <p:cNvSpPr>
                    <a:spLocks/>
                  </p:cNvSpPr>
                  <p:nvPr/>
                </p:nvSpPr>
                <p:spPr bwMode="auto">
                  <a:xfrm>
                    <a:off x="5561" y="2258"/>
                    <a:ext cx="28" cy="23"/>
                  </a:xfrm>
                  <a:custGeom>
                    <a:avLst/>
                    <a:gdLst>
                      <a:gd name="T0" fmla="*/ 0 w 141"/>
                      <a:gd name="T1" fmla="*/ 0 h 114"/>
                      <a:gd name="T2" fmla="*/ 0 w 141"/>
                      <a:gd name="T3" fmla="*/ 0 h 114"/>
                      <a:gd name="T4" fmla="*/ 0 w 141"/>
                      <a:gd name="T5" fmla="*/ 0 h 114"/>
                      <a:gd name="T6" fmla="*/ 0 w 141"/>
                      <a:gd name="T7" fmla="*/ 0 h 114"/>
                      <a:gd name="T8" fmla="*/ 0 w 141"/>
                      <a:gd name="T9" fmla="*/ 0 h 114"/>
                      <a:gd name="T10" fmla="*/ 0 w 141"/>
                      <a:gd name="T11" fmla="*/ 0 h 114"/>
                      <a:gd name="T12" fmla="*/ 0 w 141"/>
                      <a:gd name="T13" fmla="*/ 0 h 114"/>
                      <a:gd name="T14" fmla="*/ 0 w 141"/>
                      <a:gd name="T15" fmla="*/ 0 h 114"/>
                      <a:gd name="T16" fmla="*/ 0 w 141"/>
                      <a:gd name="T17" fmla="*/ 0 h 114"/>
                      <a:gd name="T18" fmla="*/ 0 w 141"/>
                      <a:gd name="T19" fmla="*/ 0 h 114"/>
                      <a:gd name="T20" fmla="*/ 0 w 141"/>
                      <a:gd name="T21" fmla="*/ 0 h 114"/>
                      <a:gd name="T22" fmla="*/ 0 w 141"/>
                      <a:gd name="T23" fmla="*/ 0 h 114"/>
                      <a:gd name="T24" fmla="*/ 0 w 141"/>
                      <a:gd name="T25" fmla="*/ 0 h 114"/>
                      <a:gd name="T26" fmla="*/ 0 w 141"/>
                      <a:gd name="T27" fmla="*/ 0 h 114"/>
                      <a:gd name="T28" fmla="*/ 0 w 141"/>
                      <a:gd name="T29" fmla="*/ 0 h 114"/>
                      <a:gd name="T30" fmla="*/ 0 w 141"/>
                      <a:gd name="T31" fmla="*/ 0 h 114"/>
                      <a:gd name="T32" fmla="*/ 0 w 141"/>
                      <a:gd name="T33" fmla="*/ 0 h 114"/>
                      <a:gd name="T34" fmla="*/ 0 w 141"/>
                      <a:gd name="T35" fmla="*/ 0 h 114"/>
                      <a:gd name="T36" fmla="*/ 0 w 141"/>
                      <a:gd name="T37" fmla="*/ 0 h 114"/>
                      <a:gd name="T38" fmla="*/ 0 w 141"/>
                      <a:gd name="T39" fmla="*/ 0 h 114"/>
                      <a:gd name="T40" fmla="*/ 0 w 141"/>
                      <a:gd name="T41" fmla="*/ 0 h 114"/>
                      <a:gd name="T42" fmla="*/ 0 w 141"/>
                      <a:gd name="T43" fmla="*/ 0 h 114"/>
                      <a:gd name="T44" fmla="*/ 0 w 141"/>
                      <a:gd name="T45" fmla="*/ 0 h 114"/>
                      <a:gd name="T46" fmla="*/ 0 w 141"/>
                      <a:gd name="T47" fmla="*/ 0 h 114"/>
                      <a:gd name="T48" fmla="*/ 0 w 141"/>
                      <a:gd name="T49" fmla="*/ 0 h 114"/>
                      <a:gd name="T50" fmla="*/ 0 w 141"/>
                      <a:gd name="T51" fmla="*/ 0 h 114"/>
                      <a:gd name="T52" fmla="*/ 0 w 141"/>
                      <a:gd name="T53" fmla="*/ 0 h 114"/>
                      <a:gd name="T54" fmla="*/ 0 w 141"/>
                      <a:gd name="T55" fmla="*/ 0 h 114"/>
                      <a:gd name="T56" fmla="*/ 0 w 141"/>
                      <a:gd name="T57" fmla="*/ 0 h 114"/>
                      <a:gd name="T58" fmla="*/ 0 w 141"/>
                      <a:gd name="T59" fmla="*/ 0 h 114"/>
                      <a:gd name="T60" fmla="*/ 0 w 141"/>
                      <a:gd name="T61" fmla="*/ 0 h 114"/>
                      <a:gd name="T62" fmla="*/ 0 w 141"/>
                      <a:gd name="T63" fmla="*/ 0 h 114"/>
                      <a:gd name="T64" fmla="*/ 0 w 141"/>
                      <a:gd name="T65" fmla="*/ 0 h 114"/>
                      <a:gd name="T66" fmla="*/ 0 w 141"/>
                      <a:gd name="T67" fmla="*/ 0 h 114"/>
                      <a:gd name="T68" fmla="*/ 0 w 141"/>
                      <a:gd name="T69" fmla="*/ 0 h 114"/>
                      <a:gd name="T70" fmla="*/ 0 w 141"/>
                      <a:gd name="T71" fmla="*/ 0 h 114"/>
                      <a:gd name="T72" fmla="*/ 0 w 141"/>
                      <a:gd name="T73" fmla="*/ 0 h 114"/>
                      <a:gd name="T74" fmla="*/ 0 w 141"/>
                      <a:gd name="T75" fmla="*/ 0 h 114"/>
                      <a:gd name="T76" fmla="*/ 0 w 141"/>
                      <a:gd name="T77" fmla="*/ 0 h 114"/>
                      <a:gd name="T78" fmla="*/ 0 w 141"/>
                      <a:gd name="T79" fmla="*/ 0 h 114"/>
                      <a:gd name="T80" fmla="*/ 0 w 141"/>
                      <a:gd name="T81" fmla="*/ 0 h 114"/>
                      <a:gd name="T82" fmla="*/ 0 w 141"/>
                      <a:gd name="T83" fmla="*/ 0 h 11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41"/>
                      <a:gd name="T127" fmla="*/ 0 h 114"/>
                      <a:gd name="T128" fmla="*/ 141 w 141"/>
                      <a:gd name="T129" fmla="*/ 114 h 11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41" h="114">
                        <a:moveTo>
                          <a:pt x="60" y="23"/>
                        </a:moveTo>
                        <a:lnTo>
                          <a:pt x="69" y="18"/>
                        </a:lnTo>
                        <a:lnTo>
                          <a:pt x="79" y="14"/>
                        </a:lnTo>
                        <a:lnTo>
                          <a:pt x="89" y="10"/>
                        </a:lnTo>
                        <a:lnTo>
                          <a:pt x="98" y="7"/>
                        </a:lnTo>
                        <a:lnTo>
                          <a:pt x="108" y="3"/>
                        </a:lnTo>
                        <a:lnTo>
                          <a:pt x="119" y="1"/>
                        </a:lnTo>
                        <a:lnTo>
                          <a:pt x="130" y="0"/>
                        </a:lnTo>
                        <a:lnTo>
                          <a:pt x="141" y="1"/>
                        </a:lnTo>
                        <a:lnTo>
                          <a:pt x="139" y="10"/>
                        </a:lnTo>
                        <a:lnTo>
                          <a:pt x="134" y="17"/>
                        </a:lnTo>
                        <a:lnTo>
                          <a:pt x="127" y="24"/>
                        </a:lnTo>
                        <a:lnTo>
                          <a:pt x="121" y="30"/>
                        </a:lnTo>
                        <a:lnTo>
                          <a:pt x="112" y="36"/>
                        </a:lnTo>
                        <a:lnTo>
                          <a:pt x="106" y="43"/>
                        </a:lnTo>
                        <a:lnTo>
                          <a:pt x="100" y="50"/>
                        </a:lnTo>
                        <a:lnTo>
                          <a:pt x="97" y="60"/>
                        </a:lnTo>
                        <a:lnTo>
                          <a:pt x="95" y="67"/>
                        </a:lnTo>
                        <a:lnTo>
                          <a:pt x="94" y="73"/>
                        </a:lnTo>
                        <a:lnTo>
                          <a:pt x="92" y="81"/>
                        </a:lnTo>
                        <a:lnTo>
                          <a:pt x="91" y="88"/>
                        </a:lnTo>
                        <a:lnTo>
                          <a:pt x="88" y="95"/>
                        </a:lnTo>
                        <a:lnTo>
                          <a:pt x="85" y="101"/>
                        </a:lnTo>
                        <a:lnTo>
                          <a:pt x="81" y="108"/>
                        </a:lnTo>
                        <a:lnTo>
                          <a:pt x="78" y="114"/>
                        </a:lnTo>
                        <a:lnTo>
                          <a:pt x="71" y="104"/>
                        </a:lnTo>
                        <a:lnTo>
                          <a:pt x="63" y="95"/>
                        </a:lnTo>
                        <a:lnTo>
                          <a:pt x="54" y="86"/>
                        </a:lnTo>
                        <a:lnTo>
                          <a:pt x="47" y="79"/>
                        </a:lnTo>
                        <a:lnTo>
                          <a:pt x="36" y="71"/>
                        </a:lnTo>
                        <a:lnTo>
                          <a:pt x="27" y="66"/>
                        </a:lnTo>
                        <a:lnTo>
                          <a:pt x="15" y="62"/>
                        </a:lnTo>
                        <a:lnTo>
                          <a:pt x="3" y="62"/>
                        </a:lnTo>
                        <a:lnTo>
                          <a:pt x="0" y="55"/>
                        </a:lnTo>
                        <a:lnTo>
                          <a:pt x="1" y="51"/>
                        </a:lnTo>
                        <a:lnTo>
                          <a:pt x="3" y="47"/>
                        </a:lnTo>
                        <a:lnTo>
                          <a:pt x="9" y="45"/>
                        </a:lnTo>
                        <a:lnTo>
                          <a:pt x="14" y="42"/>
                        </a:lnTo>
                        <a:lnTo>
                          <a:pt x="20" y="40"/>
                        </a:lnTo>
                        <a:lnTo>
                          <a:pt x="24" y="37"/>
                        </a:lnTo>
                        <a:lnTo>
                          <a:pt x="30" y="35"/>
                        </a:lnTo>
                        <a:lnTo>
                          <a:pt x="6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6" name="Freeform 84"/>
                  <p:cNvSpPr>
                    <a:spLocks/>
                  </p:cNvSpPr>
                  <p:nvPr/>
                </p:nvSpPr>
                <p:spPr bwMode="auto">
                  <a:xfrm>
                    <a:off x="5562" y="2172"/>
                    <a:ext cx="15" cy="5"/>
                  </a:xfrm>
                  <a:custGeom>
                    <a:avLst/>
                    <a:gdLst>
                      <a:gd name="T0" fmla="*/ 0 w 75"/>
                      <a:gd name="T1" fmla="*/ 0 h 25"/>
                      <a:gd name="T2" fmla="*/ 0 w 75"/>
                      <a:gd name="T3" fmla="*/ 0 h 25"/>
                      <a:gd name="T4" fmla="*/ 0 w 75"/>
                      <a:gd name="T5" fmla="*/ 0 h 25"/>
                      <a:gd name="T6" fmla="*/ 0 w 75"/>
                      <a:gd name="T7" fmla="*/ 0 h 25"/>
                      <a:gd name="T8" fmla="*/ 0 w 75"/>
                      <a:gd name="T9" fmla="*/ 0 h 25"/>
                      <a:gd name="T10" fmla="*/ 0 w 75"/>
                      <a:gd name="T11" fmla="*/ 0 h 25"/>
                      <a:gd name="T12" fmla="*/ 0 w 75"/>
                      <a:gd name="T13" fmla="*/ 0 h 25"/>
                      <a:gd name="T14" fmla="*/ 0 w 75"/>
                      <a:gd name="T15" fmla="*/ 0 h 25"/>
                      <a:gd name="T16" fmla="*/ 0 w 75"/>
                      <a:gd name="T17" fmla="*/ 0 h 25"/>
                      <a:gd name="T18" fmla="*/ 0 w 75"/>
                      <a:gd name="T19" fmla="*/ 0 h 25"/>
                      <a:gd name="T20" fmla="*/ 0 w 75"/>
                      <a:gd name="T21" fmla="*/ 0 h 25"/>
                      <a:gd name="T22" fmla="*/ 0 w 75"/>
                      <a:gd name="T23" fmla="*/ 0 h 25"/>
                      <a:gd name="T24" fmla="*/ 0 w 75"/>
                      <a:gd name="T25" fmla="*/ 0 h 25"/>
                      <a:gd name="T26" fmla="*/ 0 w 75"/>
                      <a:gd name="T27" fmla="*/ 0 h 25"/>
                      <a:gd name="T28" fmla="*/ 0 w 75"/>
                      <a:gd name="T29" fmla="*/ 0 h 25"/>
                      <a:gd name="T30" fmla="*/ 0 w 75"/>
                      <a:gd name="T31" fmla="*/ 0 h 25"/>
                      <a:gd name="T32" fmla="*/ 0 w 75"/>
                      <a:gd name="T33" fmla="*/ 0 h 25"/>
                      <a:gd name="T34" fmla="*/ 0 w 75"/>
                      <a:gd name="T35" fmla="*/ 0 h 25"/>
                      <a:gd name="T36" fmla="*/ 0 w 75"/>
                      <a:gd name="T37" fmla="*/ 0 h 25"/>
                      <a:gd name="T38" fmla="*/ 0 w 75"/>
                      <a:gd name="T39" fmla="*/ 0 h 25"/>
                      <a:gd name="T40" fmla="*/ 0 w 75"/>
                      <a:gd name="T41" fmla="*/ 0 h 25"/>
                      <a:gd name="T42" fmla="*/ 0 w 75"/>
                      <a:gd name="T43" fmla="*/ 0 h 2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5"/>
                      <a:gd name="T67" fmla="*/ 0 h 25"/>
                      <a:gd name="T68" fmla="*/ 75 w 75"/>
                      <a:gd name="T69" fmla="*/ 25 h 2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5" h="25">
                        <a:moveTo>
                          <a:pt x="18" y="0"/>
                        </a:moveTo>
                        <a:lnTo>
                          <a:pt x="25" y="0"/>
                        </a:lnTo>
                        <a:lnTo>
                          <a:pt x="34" y="0"/>
                        </a:lnTo>
                        <a:lnTo>
                          <a:pt x="42" y="0"/>
                        </a:lnTo>
                        <a:lnTo>
                          <a:pt x="51" y="3"/>
                        </a:lnTo>
                        <a:lnTo>
                          <a:pt x="57" y="5"/>
                        </a:lnTo>
                        <a:lnTo>
                          <a:pt x="65" y="10"/>
                        </a:lnTo>
                        <a:lnTo>
                          <a:pt x="70" y="15"/>
                        </a:lnTo>
                        <a:lnTo>
                          <a:pt x="75" y="24"/>
                        </a:lnTo>
                        <a:lnTo>
                          <a:pt x="70" y="25"/>
                        </a:lnTo>
                        <a:lnTo>
                          <a:pt x="61" y="20"/>
                        </a:lnTo>
                        <a:lnTo>
                          <a:pt x="54" y="17"/>
                        </a:lnTo>
                        <a:lnTo>
                          <a:pt x="46" y="14"/>
                        </a:lnTo>
                        <a:lnTo>
                          <a:pt x="39" y="12"/>
                        </a:lnTo>
                        <a:lnTo>
                          <a:pt x="30" y="10"/>
                        </a:lnTo>
                        <a:lnTo>
                          <a:pt x="23" y="11"/>
                        </a:lnTo>
                        <a:lnTo>
                          <a:pt x="14" y="12"/>
                        </a:lnTo>
                        <a:lnTo>
                          <a:pt x="7" y="16"/>
                        </a:lnTo>
                        <a:lnTo>
                          <a:pt x="0" y="10"/>
                        </a:lnTo>
                        <a:lnTo>
                          <a:pt x="3" y="4"/>
                        </a:lnTo>
                        <a:lnTo>
                          <a:pt x="9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7" name="Freeform 85"/>
                  <p:cNvSpPr>
                    <a:spLocks/>
                  </p:cNvSpPr>
                  <p:nvPr/>
                </p:nvSpPr>
                <p:spPr bwMode="auto">
                  <a:xfrm>
                    <a:off x="5563" y="2194"/>
                    <a:ext cx="18" cy="22"/>
                  </a:xfrm>
                  <a:custGeom>
                    <a:avLst/>
                    <a:gdLst>
                      <a:gd name="T0" fmla="*/ 0 w 90"/>
                      <a:gd name="T1" fmla="*/ 0 h 109"/>
                      <a:gd name="T2" fmla="*/ 0 w 90"/>
                      <a:gd name="T3" fmla="*/ 0 h 109"/>
                      <a:gd name="T4" fmla="*/ 0 w 90"/>
                      <a:gd name="T5" fmla="*/ 0 h 109"/>
                      <a:gd name="T6" fmla="*/ 0 w 90"/>
                      <a:gd name="T7" fmla="*/ 0 h 109"/>
                      <a:gd name="T8" fmla="*/ 0 w 90"/>
                      <a:gd name="T9" fmla="*/ 0 h 109"/>
                      <a:gd name="T10" fmla="*/ 0 w 90"/>
                      <a:gd name="T11" fmla="*/ 0 h 109"/>
                      <a:gd name="T12" fmla="*/ 0 w 90"/>
                      <a:gd name="T13" fmla="*/ 0 h 109"/>
                      <a:gd name="T14" fmla="*/ 0 w 90"/>
                      <a:gd name="T15" fmla="*/ 0 h 109"/>
                      <a:gd name="T16" fmla="*/ 0 w 90"/>
                      <a:gd name="T17" fmla="*/ 0 h 109"/>
                      <a:gd name="T18" fmla="*/ 0 w 90"/>
                      <a:gd name="T19" fmla="*/ 0 h 109"/>
                      <a:gd name="T20" fmla="*/ 0 w 90"/>
                      <a:gd name="T21" fmla="*/ 0 h 109"/>
                      <a:gd name="T22" fmla="*/ 0 w 90"/>
                      <a:gd name="T23" fmla="*/ 0 h 109"/>
                      <a:gd name="T24" fmla="*/ 0 w 90"/>
                      <a:gd name="T25" fmla="*/ 0 h 109"/>
                      <a:gd name="T26" fmla="*/ 0 w 90"/>
                      <a:gd name="T27" fmla="*/ 0 h 109"/>
                      <a:gd name="T28" fmla="*/ 0 w 90"/>
                      <a:gd name="T29" fmla="*/ 0 h 109"/>
                      <a:gd name="T30" fmla="*/ 0 w 90"/>
                      <a:gd name="T31" fmla="*/ 0 h 109"/>
                      <a:gd name="T32" fmla="*/ 0 w 90"/>
                      <a:gd name="T33" fmla="*/ 0 h 109"/>
                      <a:gd name="T34" fmla="*/ 0 w 90"/>
                      <a:gd name="T35" fmla="*/ 0 h 109"/>
                      <a:gd name="T36" fmla="*/ 0 w 90"/>
                      <a:gd name="T37" fmla="*/ 0 h 109"/>
                      <a:gd name="T38" fmla="*/ 0 w 90"/>
                      <a:gd name="T39" fmla="*/ 0 h 109"/>
                      <a:gd name="T40" fmla="*/ 0 w 90"/>
                      <a:gd name="T41" fmla="*/ 0 h 109"/>
                      <a:gd name="T42" fmla="*/ 0 w 90"/>
                      <a:gd name="T43" fmla="*/ 0 h 109"/>
                      <a:gd name="T44" fmla="*/ 0 w 90"/>
                      <a:gd name="T45" fmla="*/ 0 h 109"/>
                      <a:gd name="T46" fmla="*/ 0 w 90"/>
                      <a:gd name="T47" fmla="*/ 0 h 109"/>
                      <a:gd name="T48" fmla="*/ 0 w 90"/>
                      <a:gd name="T49" fmla="*/ 0 h 109"/>
                      <a:gd name="T50" fmla="*/ 0 w 90"/>
                      <a:gd name="T51" fmla="*/ 0 h 109"/>
                      <a:gd name="T52" fmla="*/ 0 w 90"/>
                      <a:gd name="T53" fmla="*/ 0 h 109"/>
                      <a:gd name="T54" fmla="*/ 0 w 90"/>
                      <a:gd name="T55" fmla="*/ 0 h 109"/>
                      <a:gd name="T56" fmla="*/ 0 w 90"/>
                      <a:gd name="T57" fmla="*/ 0 h 109"/>
                      <a:gd name="T58" fmla="*/ 0 w 90"/>
                      <a:gd name="T59" fmla="*/ 0 h 109"/>
                      <a:gd name="T60" fmla="*/ 0 w 90"/>
                      <a:gd name="T61" fmla="*/ 0 h 109"/>
                      <a:gd name="T62" fmla="*/ 0 w 90"/>
                      <a:gd name="T63" fmla="*/ 0 h 109"/>
                      <a:gd name="T64" fmla="*/ 0 w 90"/>
                      <a:gd name="T65" fmla="*/ 0 h 109"/>
                      <a:gd name="T66" fmla="*/ 0 w 90"/>
                      <a:gd name="T67" fmla="*/ 0 h 109"/>
                      <a:gd name="T68" fmla="*/ 0 w 90"/>
                      <a:gd name="T69" fmla="*/ 0 h 109"/>
                      <a:gd name="T70" fmla="*/ 0 w 90"/>
                      <a:gd name="T71" fmla="*/ 0 h 109"/>
                      <a:gd name="T72" fmla="*/ 0 w 90"/>
                      <a:gd name="T73" fmla="*/ 0 h 109"/>
                      <a:gd name="T74" fmla="*/ 0 w 90"/>
                      <a:gd name="T75" fmla="*/ 0 h 109"/>
                      <a:gd name="T76" fmla="*/ 0 w 90"/>
                      <a:gd name="T77" fmla="*/ 0 h 109"/>
                      <a:gd name="T78" fmla="*/ 0 w 90"/>
                      <a:gd name="T79" fmla="*/ 0 h 109"/>
                      <a:gd name="T80" fmla="*/ 0 w 90"/>
                      <a:gd name="T81" fmla="*/ 0 h 109"/>
                      <a:gd name="T82" fmla="*/ 0 w 90"/>
                      <a:gd name="T83" fmla="*/ 0 h 109"/>
                      <a:gd name="T84" fmla="*/ 0 w 90"/>
                      <a:gd name="T85" fmla="*/ 0 h 109"/>
                      <a:gd name="T86" fmla="*/ 0 w 90"/>
                      <a:gd name="T87" fmla="*/ 0 h 109"/>
                      <a:gd name="T88" fmla="*/ 0 w 90"/>
                      <a:gd name="T89" fmla="*/ 0 h 109"/>
                      <a:gd name="T90" fmla="*/ 0 w 90"/>
                      <a:gd name="T91" fmla="*/ 0 h 109"/>
                      <a:gd name="T92" fmla="*/ 0 w 90"/>
                      <a:gd name="T93" fmla="*/ 0 h 109"/>
                      <a:gd name="T94" fmla="*/ 0 w 90"/>
                      <a:gd name="T95" fmla="*/ 0 h 109"/>
                      <a:gd name="T96" fmla="*/ 0 w 90"/>
                      <a:gd name="T97" fmla="*/ 0 h 10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0"/>
                      <a:gd name="T148" fmla="*/ 0 h 109"/>
                      <a:gd name="T149" fmla="*/ 90 w 90"/>
                      <a:gd name="T150" fmla="*/ 109 h 10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0" h="109">
                        <a:moveTo>
                          <a:pt x="6" y="23"/>
                        </a:moveTo>
                        <a:lnTo>
                          <a:pt x="9" y="17"/>
                        </a:lnTo>
                        <a:lnTo>
                          <a:pt x="14" y="10"/>
                        </a:lnTo>
                        <a:lnTo>
                          <a:pt x="18" y="4"/>
                        </a:lnTo>
                        <a:lnTo>
                          <a:pt x="26" y="2"/>
                        </a:lnTo>
                        <a:lnTo>
                          <a:pt x="37" y="0"/>
                        </a:lnTo>
                        <a:lnTo>
                          <a:pt x="49" y="1"/>
                        </a:lnTo>
                        <a:lnTo>
                          <a:pt x="59" y="4"/>
                        </a:lnTo>
                        <a:lnTo>
                          <a:pt x="69" y="11"/>
                        </a:lnTo>
                        <a:lnTo>
                          <a:pt x="74" y="17"/>
                        </a:lnTo>
                        <a:lnTo>
                          <a:pt x="79" y="23"/>
                        </a:lnTo>
                        <a:lnTo>
                          <a:pt x="82" y="30"/>
                        </a:lnTo>
                        <a:lnTo>
                          <a:pt x="85" y="36"/>
                        </a:lnTo>
                        <a:lnTo>
                          <a:pt x="86" y="42"/>
                        </a:lnTo>
                        <a:lnTo>
                          <a:pt x="89" y="51"/>
                        </a:lnTo>
                        <a:lnTo>
                          <a:pt x="89" y="59"/>
                        </a:lnTo>
                        <a:lnTo>
                          <a:pt x="90" y="67"/>
                        </a:lnTo>
                        <a:lnTo>
                          <a:pt x="88" y="73"/>
                        </a:lnTo>
                        <a:lnTo>
                          <a:pt x="85" y="79"/>
                        </a:lnTo>
                        <a:lnTo>
                          <a:pt x="83" y="84"/>
                        </a:lnTo>
                        <a:lnTo>
                          <a:pt x="81" y="91"/>
                        </a:lnTo>
                        <a:lnTo>
                          <a:pt x="74" y="100"/>
                        </a:lnTo>
                        <a:lnTo>
                          <a:pt x="65" y="109"/>
                        </a:lnTo>
                        <a:lnTo>
                          <a:pt x="56" y="108"/>
                        </a:lnTo>
                        <a:lnTo>
                          <a:pt x="50" y="107"/>
                        </a:lnTo>
                        <a:lnTo>
                          <a:pt x="44" y="104"/>
                        </a:lnTo>
                        <a:lnTo>
                          <a:pt x="38" y="102"/>
                        </a:lnTo>
                        <a:lnTo>
                          <a:pt x="27" y="93"/>
                        </a:lnTo>
                        <a:lnTo>
                          <a:pt x="17" y="85"/>
                        </a:lnTo>
                        <a:lnTo>
                          <a:pt x="25" y="86"/>
                        </a:lnTo>
                        <a:lnTo>
                          <a:pt x="33" y="82"/>
                        </a:lnTo>
                        <a:lnTo>
                          <a:pt x="38" y="75"/>
                        </a:lnTo>
                        <a:lnTo>
                          <a:pt x="47" y="71"/>
                        </a:lnTo>
                        <a:lnTo>
                          <a:pt x="50" y="63"/>
                        </a:lnTo>
                        <a:lnTo>
                          <a:pt x="50" y="54"/>
                        </a:lnTo>
                        <a:lnTo>
                          <a:pt x="48" y="46"/>
                        </a:lnTo>
                        <a:lnTo>
                          <a:pt x="47" y="38"/>
                        </a:lnTo>
                        <a:lnTo>
                          <a:pt x="40" y="31"/>
                        </a:lnTo>
                        <a:lnTo>
                          <a:pt x="33" y="27"/>
                        </a:lnTo>
                        <a:lnTo>
                          <a:pt x="24" y="25"/>
                        </a:lnTo>
                        <a:lnTo>
                          <a:pt x="18" y="26"/>
                        </a:lnTo>
                        <a:lnTo>
                          <a:pt x="11" y="32"/>
                        </a:lnTo>
                        <a:lnTo>
                          <a:pt x="6" y="38"/>
                        </a:lnTo>
                        <a:lnTo>
                          <a:pt x="3" y="44"/>
                        </a:lnTo>
                        <a:lnTo>
                          <a:pt x="2" y="51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2" y="30"/>
                        </a:lnTo>
                        <a:lnTo>
                          <a:pt x="6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8" name="Freeform 86"/>
                  <p:cNvSpPr>
                    <a:spLocks/>
                  </p:cNvSpPr>
                  <p:nvPr/>
                </p:nvSpPr>
                <p:spPr bwMode="auto">
                  <a:xfrm>
                    <a:off x="5566" y="2123"/>
                    <a:ext cx="1" cy="2"/>
                  </a:xfrm>
                  <a:custGeom>
                    <a:avLst/>
                    <a:gdLst>
                      <a:gd name="T0" fmla="*/ 0 w 3"/>
                      <a:gd name="T1" fmla="*/ 0 h 10"/>
                      <a:gd name="T2" fmla="*/ 0 w 3"/>
                      <a:gd name="T3" fmla="*/ 0 h 10"/>
                      <a:gd name="T4" fmla="*/ 0 w 3"/>
                      <a:gd name="T5" fmla="*/ 0 h 10"/>
                      <a:gd name="T6" fmla="*/ 0 w 3"/>
                      <a:gd name="T7" fmla="*/ 0 h 10"/>
                      <a:gd name="T8" fmla="*/ 0 w 3"/>
                      <a:gd name="T9" fmla="*/ 0 h 10"/>
                      <a:gd name="T10" fmla="*/ 0 w 3"/>
                      <a:gd name="T11" fmla="*/ 0 h 10"/>
                      <a:gd name="T12" fmla="*/ 0 w 3"/>
                      <a:gd name="T13" fmla="*/ 0 h 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"/>
                      <a:gd name="T22" fmla="*/ 0 h 10"/>
                      <a:gd name="T23" fmla="*/ 3 w 3"/>
                      <a:gd name="T24" fmla="*/ 10 h 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" h="10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3" y="5"/>
                        </a:ln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2" y="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89" name="Freeform 87"/>
                  <p:cNvSpPr>
                    <a:spLocks/>
                  </p:cNvSpPr>
                  <p:nvPr/>
                </p:nvSpPr>
                <p:spPr bwMode="auto">
                  <a:xfrm>
                    <a:off x="5583" y="2129"/>
                    <a:ext cx="10" cy="17"/>
                  </a:xfrm>
                  <a:custGeom>
                    <a:avLst/>
                    <a:gdLst>
                      <a:gd name="T0" fmla="*/ 0 w 47"/>
                      <a:gd name="T1" fmla="*/ 0 h 82"/>
                      <a:gd name="T2" fmla="*/ 0 w 47"/>
                      <a:gd name="T3" fmla="*/ 0 h 82"/>
                      <a:gd name="T4" fmla="*/ 0 w 47"/>
                      <a:gd name="T5" fmla="*/ 0 h 82"/>
                      <a:gd name="T6" fmla="*/ 0 w 47"/>
                      <a:gd name="T7" fmla="*/ 0 h 82"/>
                      <a:gd name="T8" fmla="*/ 0 w 47"/>
                      <a:gd name="T9" fmla="*/ 0 h 82"/>
                      <a:gd name="T10" fmla="*/ 0 w 47"/>
                      <a:gd name="T11" fmla="*/ 0 h 82"/>
                      <a:gd name="T12" fmla="*/ 0 w 47"/>
                      <a:gd name="T13" fmla="*/ 0 h 82"/>
                      <a:gd name="T14" fmla="*/ 0 w 47"/>
                      <a:gd name="T15" fmla="*/ 0 h 82"/>
                      <a:gd name="T16" fmla="*/ 0 w 47"/>
                      <a:gd name="T17" fmla="*/ 0 h 82"/>
                      <a:gd name="T18" fmla="*/ 0 w 47"/>
                      <a:gd name="T19" fmla="*/ 0 h 82"/>
                      <a:gd name="T20" fmla="*/ 0 w 47"/>
                      <a:gd name="T21" fmla="*/ 0 h 82"/>
                      <a:gd name="T22" fmla="*/ 0 w 47"/>
                      <a:gd name="T23" fmla="*/ 0 h 82"/>
                      <a:gd name="T24" fmla="*/ 0 w 47"/>
                      <a:gd name="T25" fmla="*/ 0 h 82"/>
                      <a:gd name="T26" fmla="*/ 0 w 47"/>
                      <a:gd name="T27" fmla="*/ 0 h 82"/>
                      <a:gd name="T28" fmla="*/ 0 w 47"/>
                      <a:gd name="T29" fmla="*/ 0 h 82"/>
                      <a:gd name="T30" fmla="*/ 0 w 47"/>
                      <a:gd name="T31" fmla="*/ 0 h 82"/>
                      <a:gd name="T32" fmla="*/ 0 w 47"/>
                      <a:gd name="T33" fmla="*/ 0 h 82"/>
                      <a:gd name="T34" fmla="*/ 0 w 47"/>
                      <a:gd name="T35" fmla="*/ 0 h 82"/>
                      <a:gd name="T36" fmla="*/ 0 w 47"/>
                      <a:gd name="T37" fmla="*/ 0 h 82"/>
                      <a:gd name="T38" fmla="*/ 0 w 47"/>
                      <a:gd name="T39" fmla="*/ 0 h 82"/>
                      <a:gd name="T40" fmla="*/ 0 w 47"/>
                      <a:gd name="T41" fmla="*/ 0 h 82"/>
                      <a:gd name="T42" fmla="*/ 0 w 47"/>
                      <a:gd name="T43" fmla="*/ 0 h 82"/>
                      <a:gd name="T44" fmla="*/ 0 w 47"/>
                      <a:gd name="T45" fmla="*/ 0 h 82"/>
                      <a:gd name="T46" fmla="*/ 0 w 47"/>
                      <a:gd name="T47" fmla="*/ 0 h 82"/>
                      <a:gd name="T48" fmla="*/ 0 w 47"/>
                      <a:gd name="T49" fmla="*/ 0 h 82"/>
                      <a:gd name="T50" fmla="*/ 0 w 47"/>
                      <a:gd name="T51" fmla="*/ 0 h 82"/>
                      <a:gd name="T52" fmla="*/ 0 w 47"/>
                      <a:gd name="T53" fmla="*/ 0 h 82"/>
                      <a:gd name="T54" fmla="*/ 0 w 47"/>
                      <a:gd name="T55" fmla="*/ 0 h 8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82"/>
                      <a:gd name="T86" fmla="*/ 47 w 47"/>
                      <a:gd name="T87" fmla="*/ 82 h 8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82">
                        <a:moveTo>
                          <a:pt x="26" y="7"/>
                        </a:moveTo>
                        <a:lnTo>
                          <a:pt x="31" y="4"/>
                        </a:lnTo>
                        <a:lnTo>
                          <a:pt x="36" y="2"/>
                        </a:lnTo>
                        <a:lnTo>
                          <a:pt x="41" y="0"/>
                        </a:lnTo>
                        <a:lnTo>
                          <a:pt x="47" y="3"/>
                        </a:lnTo>
                        <a:lnTo>
                          <a:pt x="47" y="9"/>
                        </a:lnTo>
                        <a:lnTo>
                          <a:pt x="44" y="14"/>
                        </a:lnTo>
                        <a:lnTo>
                          <a:pt x="38" y="18"/>
                        </a:lnTo>
                        <a:lnTo>
                          <a:pt x="33" y="22"/>
                        </a:lnTo>
                        <a:lnTo>
                          <a:pt x="25" y="24"/>
                        </a:lnTo>
                        <a:lnTo>
                          <a:pt x="20" y="27"/>
                        </a:lnTo>
                        <a:lnTo>
                          <a:pt x="15" y="33"/>
                        </a:lnTo>
                        <a:lnTo>
                          <a:pt x="15" y="41"/>
                        </a:lnTo>
                        <a:lnTo>
                          <a:pt x="14" y="44"/>
                        </a:lnTo>
                        <a:lnTo>
                          <a:pt x="14" y="51"/>
                        </a:lnTo>
                        <a:lnTo>
                          <a:pt x="14" y="56"/>
                        </a:lnTo>
                        <a:lnTo>
                          <a:pt x="14" y="63"/>
                        </a:lnTo>
                        <a:lnTo>
                          <a:pt x="12" y="73"/>
                        </a:lnTo>
                        <a:lnTo>
                          <a:pt x="9" y="82"/>
                        </a:lnTo>
                        <a:lnTo>
                          <a:pt x="4" y="76"/>
                        </a:lnTo>
                        <a:lnTo>
                          <a:pt x="2" y="69"/>
                        </a:lnTo>
                        <a:lnTo>
                          <a:pt x="0" y="62"/>
                        </a:lnTo>
                        <a:lnTo>
                          <a:pt x="0" y="54"/>
                        </a:lnTo>
                        <a:lnTo>
                          <a:pt x="0" y="46"/>
                        </a:lnTo>
                        <a:lnTo>
                          <a:pt x="3" y="39"/>
                        </a:lnTo>
                        <a:lnTo>
                          <a:pt x="4" y="32"/>
                        </a:lnTo>
                        <a:lnTo>
                          <a:pt x="6" y="26"/>
                        </a:lnTo>
                        <a:lnTo>
                          <a:pt x="26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0" name="Freeform 88"/>
                  <p:cNvSpPr>
                    <a:spLocks/>
                  </p:cNvSpPr>
                  <p:nvPr/>
                </p:nvSpPr>
                <p:spPr bwMode="auto">
                  <a:xfrm>
                    <a:off x="5584" y="2298"/>
                    <a:ext cx="9" cy="13"/>
                  </a:xfrm>
                  <a:custGeom>
                    <a:avLst/>
                    <a:gdLst>
                      <a:gd name="T0" fmla="*/ 0 w 49"/>
                      <a:gd name="T1" fmla="*/ 0 h 67"/>
                      <a:gd name="T2" fmla="*/ 0 w 49"/>
                      <a:gd name="T3" fmla="*/ 0 h 67"/>
                      <a:gd name="T4" fmla="*/ 0 w 49"/>
                      <a:gd name="T5" fmla="*/ 0 h 67"/>
                      <a:gd name="T6" fmla="*/ 0 w 49"/>
                      <a:gd name="T7" fmla="*/ 0 h 67"/>
                      <a:gd name="T8" fmla="*/ 0 w 49"/>
                      <a:gd name="T9" fmla="*/ 0 h 67"/>
                      <a:gd name="T10" fmla="*/ 0 w 49"/>
                      <a:gd name="T11" fmla="*/ 0 h 67"/>
                      <a:gd name="T12" fmla="*/ 0 w 49"/>
                      <a:gd name="T13" fmla="*/ 0 h 67"/>
                      <a:gd name="T14" fmla="*/ 0 w 49"/>
                      <a:gd name="T15" fmla="*/ 0 h 67"/>
                      <a:gd name="T16" fmla="*/ 0 w 49"/>
                      <a:gd name="T17" fmla="*/ 0 h 67"/>
                      <a:gd name="T18" fmla="*/ 0 w 49"/>
                      <a:gd name="T19" fmla="*/ 0 h 67"/>
                      <a:gd name="T20" fmla="*/ 0 w 49"/>
                      <a:gd name="T21" fmla="*/ 0 h 67"/>
                      <a:gd name="T22" fmla="*/ 0 w 49"/>
                      <a:gd name="T23" fmla="*/ 0 h 67"/>
                      <a:gd name="T24" fmla="*/ 0 w 49"/>
                      <a:gd name="T25" fmla="*/ 0 h 67"/>
                      <a:gd name="T26" fmla="*/ 0 w 49"/>
                      <a:gd name="T27" fmla="*/ 0 h 67"/>
                      <a:gd name="T28" fmla="*/ 0 w 49"/>
                      <a:gd name="T29" fmla="*/ 0 h 67"/>
                      <a:gd name="T30" fmla="*/ 0 w 49"/>
                      <a:gd name="T31" fmla="*/ 0 h 67"/>
                      <a:gd name="T32" fmla="*/ 0 w 49"/>
                      <a:gd name="T33" fmla="*/ 0 h 67"/>
                      <a:gd name="T34" fmla="*/ 0 w 49"/>
                      <a:gd name="T35" fmla="*/ 0 h 67"/>
                      <a:gd name="T36" fmla="*/ 0 w 49"/>
                      <a:gd name="T37" fmla="*/ 0 h 67"/>
                      <a:gd name="T38" fmla="*/ 0 w 49"/>
                      <a:gd name="T39" fmla="*/ 0 h 67"/>
                      <a:gd name="T40" fmla="*/ 0 w 49"/>
                      <a:gd name="T41" fmla="*/ 0 h 67"/>
                      <a:gd name="T42" fmla="*/ 0 w 49"/>
                      <a:gd name="T43" fmla="*/ 0 h 67"/>
                      <a:gd name="T44" fmla="*/ 0 w 49"/>
                      <a:gd name="T45" fmla="*/ 0 h 67"/>
                      <a:gd name="T46" fmla="*/ 0 w 49"/>
                      <a:gd name="T47" fmla="*/ 0 h 67"/>
                      <a:gd name="T48" fmla="*/ 0 w 49"/>
                      <a:gd name="T49" fmla="*/ 0 h 67"/>
                      <a:gd name="T50" fmla="*/ 0 w 49"/>
                      <a:gd name="T51" fmla="*/ 0 h 67"/>
                      <a:gd name="T52" fmla="*/ 0 w 49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9"/>
                      <a:gd name="T82" fmla="*/ 0 h 67"/>
                      <a:gd name="T83" fmla="*/ 49 w 49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9" h="67">
                        <a:moveTo>
                          <a:pt x="21" y="45"/>
                        </a:moveTo>
                        <a:lnTo>
                          <a:pt x="24" y="38"/>
                        </a:lnTo>
                        <a:lnTo>
                          <a:pt x="29" y="33"/>
                        </a:lnTo>
                        <a:lnTo>
                          <a:pt x="31" y="28"/>
                        </a:lnTo>
                        <a:lnTo>
                          <a:pt x="33" y="22"/>
                        </a:lnTo>
                        <a:lnTo>
                          <a:pt x="34" y="16"/>
                        </a:lnTo>
                        <a:lnTo>
                          <a:pt x="36" y="9"/>
                        </a:lnTo>
                        <a:lnTo>
                          <a:pt x="37" y="4"/>
                        </a:lnTo>
                        <a:lnTo>
                          <a:pt x="38" y="0"/>
                        </a:lnTo>
                        <a:lnTo>
                          <a:pt x="44" y="0"/>
                        </a:lnTo>
                        <a:lnTo>
                          <a:pt x="49" y="7"/>
                        </a:lnTo>
                        <a:lnTo>
                          <a:pt x="47" y="16"/>
                        </a:lnTo>
                        <a:lnTo>
                          <a:pt x="45" y="26"/>
                        </a:lnTo>
                        <a:lnTo>
                          <a:pt x="40" y="33"/>
                        </a:lnTo>
                        <a:lnTo>
                          <a:pt x="36" y="42"/>
                        </a:lnTo>
                        <a:lnTo>
                          <a:pt x="30" y="48"/>
                        </a:lnTo>
                        <a:lnTo>
                          <a:pt x="24" y="56"/>
                        </a:lnTo>
                        <a:lnTo>
                          <a:pt x="17" y="61"/>
                        </a:lnTo>
                        <a:lnTo>
                          <a:pt x="9" y="67"/>
                        </a:lnTo>
                        <a:lnTo>
                          <a:pt x="2" y="64"/>
                        </a:lnTo>
                        <a:lnTo>
                          <a:pt x="0" y="61"/>
                        </a:lnTo>
                        <a:lnTo>
                          <a:pt x="1" y="58"/>
                        </a:lnTo>
                        <a:lnTo>
                          <a:pt x="4" y="56"/>
                        </a:lnTo>
                        <a:lnTo>
                          <a:pt x="7" y="52"/>
                        </a:lnTo>
                        <a:lnTo>
                          <a:pt x="12" y="49"/>
                        </a:lnTo>
                        <a:lnTo>
                          <a:pt x="17" y="47"/>
                        </a:lnTo>
                        <a:lnTo>
                          <a:pt x="2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1" name="Freeform 89"/>
                  <p:cNvSpPr>
                    <a:spLocks/>
                  </p:cNvSpPr>
                  <p:nvPr/>
                </p:nvSpPr>
                <p:spPr bwMode="auto">
                  <a:xfrm>
                    <a:off x="5182" y="2419"/>
                    <a:ext cx="237" cy="126"/>
                  </a:xfrm>
                  <a:custGeom>
                    <a:avLst/>
                    <a:gdLst>
                      <a:gd name="T0" fmla="*/ 0 w 1185"/>
                      <a:gd name="T1" fmla="*/ 0 h 626"/>
                      <a:gd name="T2" fmla="*/ 0 w 1185"/>
                      <a:gd name="T3" fmla="*/ 0 h 626"/>
                      <a:gd name="T4" fmla="*/ 0 w 1185"/>
                      <a:gd name="T5" fmla="*/ 0 h 626"/>
                      <a:gd name="T6" fmla="*/ 0 w 1185"/>
                      <a:gd name="T7" fmla="*/ 0 h 626"/>
                      <a:gd name="T8" fmla="*/ 0 w 1185"/>
                      <a:gd name="T9" fmla="*/ 0 h 626"/>
                      <a:gd name="T10" fmla="*/ 0 w 1185"/>
                      <a:gd name="T11" fmla="*/ 0 h 626"/>
                      <a:gd name="T12" fmla="*/ 0 w 1185"/>
                      <a:gd name="T13" fmla="*/ 0 h 626"/>
                      <a:gd name="T14" fmla="*/ 0 w 1185"/>
                      <a:gd name="T15" fmla="*/ 0 h 626"/>
                      <a:gd name="T16" fmla="*/ 0 w 1185"/>
                      <a:gd name="T17" fmla="*/ 0 h 626"/>
                      <a:gd name="T18" fmla="*/ 0 w 1185"/>
                      <a:gd name="T19" fmla="*/ 0 h 626"/>
                      <a:gd name="T20" fmla="*/ 0 w 1185"/>
                      <a:gd name="T21" fmla="*/ 0 h 626"/>
                      <a:gd name="T22" fmla="*/ 0 w 1185"/>
                      <a:gd name="T23" fmla="*/ 0 h 626"/>
                      <a:gd name="T24" fmla="*/ 0 w 1185"/>
                      <a:gd name="T25" fmla="*/ 0 h 626"/>
                      <a:gd name="T26" fmla="*/ 0 w 1185"/>
                      <a:gd name="T27" fmla="*/ 0 h 626"/>
                      <a:gd name="T28" fmla="*/ 0 w 1185"/>
                      <a:gd name="T29" fmla="*/ 0 h 626"/>
                      <a:gd name="T30" fmla="*/ 0 w 1185"/>
                      <a:gd name="T31" fmla="*/ 0 h 626"/>
                      <a:gd name="T32" fmla="*/ 0 w 1185"/>
                      <a:gd name="T33" fmla="*/ 0 h 626"/>
                      <a:gd name="T34" fmla="*/ 0 w 1185"/>
                      <a:gd name="T35" fmla="*/ 0 h 626"/>
                      <a:gd name="T36" fmla="*/ 0 w 1185"/>
                      <a:gd name="T37" fmla="*/ 0 h 626"/>
                      <a:gd name="T38" fmla="*/ 0 w 1185"/>
                      <a:gd name="T39" fmla="*/ 0 h 626"/>
                      <a:gd name="T40" fmla="*/ 0 w 1185"/>
                      <a:gd name="T41" fmla="*/ 0 h 626"/>
                      <a:gd name="T42" fmla="*/ 0 w 1185"/>
                      <a:gd name="T43" fmla="*/ 0 h 626"/>
                      <a:gd name="T44" fmla="*/ 0 w 1185"/>
                      <a:gd name="T45" fmla="*/ 0 h 626"/>
                      <a:gd name="T46" fmla="*/ 0 w 1185"/>
                      <a:gd name="T47" fmla="*/ 0 h 626"/>
                      <a:gd name="T48" fmla="*/ 0 w 1185"/>
                      <a:gd name="T49" fmla="*/ 0 h 626"/>
                      <a:gd name="T50" fmla="*/ 0 w 1185"/>
                      <a:gd name="T51" fmla="*/ 0 h 626"/>
                      <a:gd name="T52" fmla="*/ 0 w 1185"/>
                      <a:gd name="T53" fmla="*/ 0 h 626"/>
                      <a:gd name="T54" fmla="*/ 0 w 1185"/>
                      <a:gd name="T55" fmla="*/ 0 h 626"/>
                      <a:gd name="T56" fmla="*/ 0 w 1185"/>
                      <a:gd name="T57" fmla="*/ 0 h 626"/>
                      <a:gd name="T58" fmla="*/ 0 w 1185"/>
                      <a:gd name="T59" fmla="*/ 0 h 626"/>
                      <a:gd name="T60" fmla="*/ 0 w 1185"/>
                      <a:gd name="T61" fmla="*/ 0 h 626"/>
                      <a:gd name="T62" fmla="*/ 0 w 1185"/>
                      <a:gd name="T63" fmla="*/ 0 h 626"/>
                      <a:gd name="T64" fmla="*/ 0 w 1185"/>
                      <a:gd name="T65" fmla="*/ 0 h 626"/>
                      <a:gd name="T66" fmla="*/ 0 w 1185"/>
                      <a:gd name="T67" fmla="*/ 0 h 626"/>
                      <a:gd name="T68" fmla="*/ 0 w 1185"/>
                      <a:gd name="T69" fmla="*/ 0 h 626"/>
                      <a:gd name="T70" fmla="*/ 0 w 1185"/>
                      <a:gd name="T71" fmla="*/ 0 h 626"/>
                      <a:gd name="T72" fmla="*/ 0 w 1185"/>
                      <a:gd name="T73" fmla="*/ 0 h 626"/>
                      <a:gd name="T74" fmla="*/ 0 w 1185"/>
                      <a:gd name="T75" fmla="*/ 0 h 626"/>
                      <a:gd name="T76" fmla="*/ 0 w 1185"/>
                      <a:gd name="T77" fmla="*/ 0 h 626"/>
                      <a:gd name="T78" fmla="*/ 0 w 1185"/>
                      <a:gd name="T79" fmla="*/ 0 h 626"/>
                      <a:gd name="T80" fmla="*/ 0 w 1185"/>
                      <a:gd name="T81" fmla="*/ 0 h 626"/>
                      <a:gd name="T82" fmla="*/ 0 w 1185"/>
                      <a:gd name="T83" fmla="*/ 0 h 626"/>
                      <a:gd name="T84" fmla="*/ 0 w 1185"/>
                      <a:gd name="T85" fmla="*/ 0 h 626"/>
                      <a:gd name="T86" fmla="*/ 0 w 1185"/>
                      <a:gd name="T87" fmla="*/ 0 h 626"/>
                      <a:gd name="T88" fmla="*/ 0 w 1185"/>
                      <a:gd name="T89" fmla="*/ 0 h 626"/>
                      <a:gd name="T90" fmla="*/ 0 w 1185"/>
                      <a:gd name="T91" fmla="*/ 0 h 626"/>
                      <a:gd name="T92" fmla="*/ 0 w 1185"/>
                      <a:gd name="T93" fmla="*/ 0 h 62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185"/>
                      <a:gd name="T142" fmla="*/ 0 h 626"/>
                      <a:gd name="T143" fmla="*/ 1185 w 1185"/>
                      <a:gd name="T144" fmla="*/ 626 h 62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185" h="626">
                        <a:moveTo>
                          <a:pt x="27" y="0"/>
                        </a:moveTo>
                        <a:lnTo>
                          <a:pt x="27" y="6"/>
                        </a:lnTo>
                        <a:lnTo>
                          <a:pt x="30" y="22"/>
                        </a:lnTo>
                        <a:lnTo>
                          <a:pt x="33" y="45"/>
                        </a:lnTo>
                        <a:lnTo>
                          <a:pt x="39" y="73"/>
                        </a:lnTo>
                        <a:lnTo>
                          <a:pt x="43" y="100"/>
                        </a:lnTo>
                        <a:lnTo>
                          <a:pt x="47" y="127"/>
                        </a:lnTo>
                        <a:lnTo>
                          <a:pt x="49" y="146"/>
                        </a:lnTo>
                        <a:lnTo>
                          <a:pt x="51" y="159"/>
                        </a:lnTo>
                        <a:lnTo>
                          <a:pt x="51" y="169"/>
                        </a:lnTo>
                        <a:lnTo>
                          <a:pt x="51" y="186"/>
                        </a:lnTo>
                        <a:lnTo>
                          <a:pt x="51" y="208"/>
                        </a:lnTo>
                        <a:lnTo>
                          <a:pt x="51" y="234"/>
                        </a:lnTo>
                        <a:lnTo>
                          <a:pt x="51" y="259"/>
                        </a:lnTo>
                        <a:lnTo>
                          <a:pt x="51" y="283"/>
                        </a:lnTo>
                        <a:lnTo>
                          <a:pt x="51" y="301"/>
                        </a:lnTo>
                        <a:lnTo>
                          <a:pt x="51" y="314"/>
                        </a:lnTo>
                        <a:lnTo>
                          <a:pt x="49" y="323"/>
                        </a:lnTo>
                        <a:lnTo>
                          <a:pt x="44" y="339"/>
                        </a:lnTo>
                        <a:lnTo>
                          <a:pt x="36" y="359"/>
                        </a:lnTo>
                        <a:lnTo>
                          <a:pt x="29" y="380"/>
                        </a:lnTo>
                        <a:lnTo>
                          <a:pt x="20" y="401"/>
                        </a:lnTo>
                        <a:lnTo>
                          <a:pt x="13" y="419"/>
                        </a:lnTo>
                        <a:lnTo>
                          <a:pt x="6" y="433"/>
                        </a:lnTo>
                        <a:lnTo>
                          <a:pt x="3" y="441"/>
                        </a:lnTo>
                        <a:lnTo>
                          <a:pt x="0" y="447"/>
                        </a:lnTo>
                        <a:lnTo>
                          <a:pt x="4" y="452"/>
                        </a:lnTo>
                        <a:lnTo>
                          <a:pt x="7" y="453"/>
                        </a:lnTo>
                        <a:lnTo>
                          <a:pt x="14" y="456"/>
                        </a:lnTo>
                        <a:lnTo>
                          <a:pt x="21" y="459"/>
                        </a:lnTo>
                        <a:lnTo>
                          <a:pt x="31" y="462"/>
                        </a:lnTo>
                        <a:lnTo>
                          <a:pt x="45" y="466"/>
                        </a:lnTo>
                        <a:lnTo>
                          <a:pt x="71" y="478"/>
                        </a:lnTo>
                        <a:lnTo>
                          <a:pt x="103" y="493"/>
                        </a:lnTo>
                        <a:lnTo>
                          <a:pt x="140" y="510"/>
                        </a:lnTo>
                        <a:lnTo>
                          <a:pt x="179" y="526"/>
                        </a:lnTo>
                        <a:lnTo>
                          <a:pt x="219" y="541"/>
                        </a:lnTo>
                        <a:lnTo>
                          <a:pt x="255" y="552"/>
                        </a:lnTo>
                        <a:lnTo>
                          <a:pt x="285" y="558"/>
                        </a:lnTo>
                        <a:lnTo>
                          <a:pt x="307" y="560"/>
                        </a:lnTo>
                        <a:lnTo>
                          <a:pt x="324" y="566"/>
                        </a:lnTo>
                        <a:lnTo>
                          <a:pt x="336" y="572"/>
                        </a:lnTo>
                        <a:lnTo>
                          <a:pt x="347" y="581"/>
                        </a:lnTo>
                        <a:lnTo>
                          <a:pt x="357" y="588"/>
                        </a:lnTo>
                        <a:lnTo>
                          <a:pt x="370" y="596"/>
                        </a:lnTo>
                        <a:lnTo>
                          <a:pt x="386" y="602"/>
                        </a:lnTo>
                        <a:lnTo>
                          <a:pt x="409" y="610"/>
                        </a:lnTo>
                        <a:lnTo>
                          <a:pt x="435" y="614"/>
                        </a:lnTo>
                        <a:lnTo>
                          <a:pt x="470" y="620"/>
                        </a:lnTo>
                        <a:lnTo>
                          <a:pt x="508" y="624"/>
                        </a:lnTo>
                        <a:lnTo>
                          <a:pt x="553" y="626"/>
                        </a:lnTo>
                        <a:lnTo>
                          <a:pt x="603" y="624"/>
                        </a:lnTo>
                        <a:lnTo>
                          <a:pt x="657" y="620"/>
                        </a:lnTo>
                        <a:lnTo>
                          <a:pt x="716" y="609"/>
                        </a:lnTo>
                        <a:lnTo>
                          <a:pt x="780" y="593"/>
                        </a:lnTo>
                        <a:lnTo>
                          <a:pt x="818" y="580"/>
                        </a:lnTo>
                        <a:lnTo>
                          <a:pt x="858" y="571"/>
                        </a:lnTo>
                        <a:lnTo>
                          <a:pt x="894" y="563"/>
                        </a:lnTo>
                        <a:lnTo>
                          <a:pt x="932" y="555"/>
                        </a:lnTo>
                        <a:lnTo>
                          <a:pt x="967" y="547"/>
                        </a:lnTo>
                        <a:lnTo>
                          <a:pt x="1003" y="538"/>
                        </a:lnTo>
                        <a:lnTo>
                          <a:pt x="1038" y="526"/>
                        </a:lnTo>
                        <a:lnTo>
                          <a:pt x="1075" y="513"/>
                        </a:lnTo>
                        <a:lnTo>
                          <a:pt x="1080" y="505"/>
                        </a:lnTo>
                        <a:lnTo>
                          <a:pt x="1090" y="491"/>
                        </a:lnTo>
                        <a:lnTo>
                          <a:pt x="1100" y="470"/>
                        </a:lnTo>
                        <a:lnTo>
                          <a:pt x="1112" y="449"/>
                        </a:lnTo>
                        <a:lnTo>
                          <a:pt x="1122" y="426"/>
                        </a:lnTo>
                        <a:lnTo>
                          <a:pt x="1131" y="408"/>
                        </a:lnTo>
                        <a:lnTo>
                          <a:pt x="1137" y="394"/>
                        </a:lnTo>
                        <a:lnTo>
                          <a:pt x="1140" y="390"/>
                        </a:lnTo>
                        <a:lnTo>
                          <a:pt x="1145" y="386"/>
                        </a:lnTo>
                        <a:lnTo>
                          <a:pt x="1159" y="378"/>
                        </a:lnTo>
                        <a:lnTo>
                          <a:pt x="1173" y="367"/>
                        </a:lnTo>
                        <a:lnTo>
                          <a:pt x="1185" y="359"/>
                        </a:lnTo>
                        <a:lnTo>
                          <a:pt x="1184" y="351"/>
                        </a:lnTo>
                        <a:lnTo>
                          <a:pt x="1167" y="351"/>
                        </a:lnTo>
                        <a:lnTo>
                          <a:pt x="1126" y="359"/>
                        </a:lnTo>
                        <a:lnTo>
                          <a:pt x="1057" y="379"/>
                        </a:lnTo>
                        <a:lnTo>
                          <a:pt x="974" y="401"/>
                        </a:lnTo>
                        <a:lnTo>
                          <a:pt x="897" y="418"/>
                        </a:lnTo>
                        <a:lnTo>
                          <a:pt x="825" y="427"/>
                        </a:lnTo>
                        <a:lnTo>
                          <a:pt x="758" y="434"/>
                        </a:lnTo>
                        <a:lnTo>
                          <a:pt x="694" y="435"/>
                        </a:lnTo>
                        <a:lnTo>
                          <a:pt x="634" y="434"/>
                        </a:lnTo>
                        <a:lnTo>
                          <a:pt x="575" y="427"/>
                        </a:lnTo>
                        <a:lnTo>
                          <a:pt x="519" y="421"/>
                        </a:lnTo>
                        <a:lnTo>
                          <a:pt x="454" y="395"/>
                        </a:lnTo>
                        <a:lnTo>
                          <a:pt x="377" y="344"/>
                        </a:lnTo>
                        <a:lnTo>
                          <a:pt x="295" y="275"/>
                        </a:lnTo>
                        <a:lnTo>
                          <a:pt x="215" y="201"/>
                        </a:lnTo>
                        <a:lnTo>
                          <a:pt x="141" y="126"/>
                        </a:lnTo>
                        <a:lnTo>
                          <a:pt x="81" y="61"/>
                        </a:lnTo>
                        <a:lnTo>
                          <a:pt x="41" y="16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2" name="Freeform 90"/>
                  <p:cNvSpPr>
                    <a:spLocks/>
                  </p:cNvSpPr>
                  <p:nvPr/>
                </p:nvSpPr>
                <p:spPr bwMode="auto">
                  <a:xfrm>
                    <a:off x="5003" y="2313"/>
                    <a:ext cx="78" cy="341"/>
                  </a:xfrm>
                  <a:custGeom>
                    <a:avLst/>
                    <a:gdLst>
                      <a:gd name="T0" fmla="*/ 0 w 388"/>
                      <a:gd name="T1" fmla="*/ 0 h 1704"/>
                      <a:gd name="T2" fmla="*/ 0 w 388"/>
                      <a:gd name="T3" fmla="*/ 0 h 1704"/>
                      <a:gd name="T4" fmla="*/ 0 w 388"/>
                      <a:gd name="T5" fmla="*/ 0 h 1704"/>
                      <a:gd name="T6" fmla="*/ 0 w 388"/>
                      <a:gd name="T7" fmla="*/ 0 h 1704"/>
                      <a:gd name="T8" fmla="*/ 0 w 388"/>
                      <a:gd name="T9" fmla="*/ 0 h 1704"/>
                      <a:gd name="T10" fmla="*/ 0 w 388"/>
                      <a:gd name="T11" fmla="*/ 0 h 1704"/>
                      <a:gd name="T12" fmla="*/ 0 w 388"/>
                      <a:gd name="T13" fmla="*/ 0 h 1704"/>
                      <a:gd name="T14" fmla="*/ 0 w 388"/>
                      <a:gd name="T15" fmla="*/ 0 h 1704"/>
                      <a:gd name="T16" fmla="*/ 0 w 388"/>
                      <a:gd name="T17" fmla="*/ 0 h 1704"/>
                      <a:gd name="T18" fmla="*/ 0 w 388"/>
                      <a:gd name="T19" fmla="*/ 0 h 1704"/>
                      <a:gd name="T20" fmla="*/ 0 w 388"/>
                      <a:gd name="T21" fmla="*/ 0 h 1704"/>
                      <a:gd name="T22" fmla="*/ 0 w 388"/>
                      <a:gd name="T23" fmla="*/ 0 h 1704"/>
                      <a:gd name="T24" fmla="*/ 0 w 388"/>
                      <a:gd name="T25" fmla="*/ 0 h 1704"/>
                      <a:gd name="T26" fmla="*/ 0 w 388"/>
                      <a:gd name="T27" fmla="*/ 0 h 1704"/>
                      <a:gd name="T28" fmla="*/ 0 w 388"/>
                      <a:gd name="T29" fmla="*/ 0 h 1704"/>
                      <a:gd name="T30" fmla="*/ 0 w 388"/>
                      <a:gd name="T31" fmla="*/ 0 h 1704"/>
                      <a:gd name="T32" fmla="*/ 0 w 388"/>
                      <a:gd name="T33" fmla="*/ 0 h 1704"/>
                      <a:gd name="T34" fmla="*/ 0 w 388"/>
                      <a:gd name="T35" fmla="*/ 0 h 1704"/>
                      <a:gd name="T36" fmla="*/ 0 w 388"/>
                      <a:gd name="T37" fmla="*/ 0 h 1704"/>
                      <a:gd name="T38" fmla="*/ 0 w 388"/>
                      <a:gd name="T39" fmla="*/ 0 h 1704"/>
                      <a:gd name="T40" fmla="*/ 0 w 388"/>
                      <a:gd name="T41" fmla="*/ 0 h 1704"/>
                      <a:gd name="T42" fmla="*/ 0 w 388"/>
                      <a:gd name="T43" fmla="*/ 0 h 1704"/>
                      <a:gd name="T44" fmla="*/ 0 w 388"/>
                      <a:gd name="T45" fmla="*/ 0 h 1704"/>
                      <a:gd name="T46" fmla="*/ 0 w 388"/>
                      <a:gd name="T47" fmla="*/ 0 h 1704"/>
                      <a:gd name="T48" fmla="*/ 0 w 388"/>
                      <a:gd name="T49" fmla="*/ 0 h 1704"/>
                      <a:gd name="T50" fmla="*/ 0 w 388"/>
                      <a:gd name="T51" fmla="*/ 0 h 1704"/>
                      <a:gd name="T52" fmla="*/ 0 w 388"/>
                      <a:gd name="T53" fmla="*/ 0 h 1704"/>
                      <a:gd name="T54" fmla="*/ 0 w 388"/>
                      <a:gd name="T55" fmla="*/ 0 h 1704"/>
                      <a:gd name="T56" fmla="*/ 0 w 388"/>
                      <a:gd name="T57" fmla="*/ 0 h 1704"/>
                      <a:gd name="T58" fmla="*/ 0 w 388"/>
                      <a:gd name="T59" fmla="*/ 0 h 1704"/>
                      <a:gd name="T60" fmla="*/ 0 w 388"/>
                      <a:gd name="T61" fmla="*/ 0 h 1704"/>
                      <a:gd name="T62" fmla="*/ 0 w 388"/>
                      <a:gd name="T63" fmla="*/ 0 h 1704"/>
                      <a:gd name="T64" fmla="*/ 0 w 388"/>
                      <a:gd name="T65" fmla="*/ 0 h 1704"/>
                      <a:gd name="T66" fmla="*/ 0 w 388"/>
                      <a:gd name="T67" fmla="*/ 0 h 1704"/>
                      <a:gd name="T68" fmla="*/ 0 w 388"/>
                      <a:gd name="T69" fmla="*/ 0 h 1704"/>
                      <a:gd name="T70" fmla="*/ 0 w 388"/>
                      <a:gd name="T71" fmla="*/ 0 h 1704"/>
                      <a:gd name="T72" fmla="*/ 0 w 388"/>
                      <a:gd name="T73" fmla="*/ 0 h 1704"/>
                      <a:gd name="T74" fmla="*/ 0 w 388"/>
                      <a:gd name="T75" fmla="*/ 0 h 1704"/>
                      <a:gd name="T76" fmla="*/ 0 w 388"/>
                      <a:gd name="T77" fmla="*/ 0 h 1704"/>
                      <a:gd name="T78" fmla="*/ 0 w 388"/>
                      <a:gd name="T79" fmla="*/ 0 h 1704"/>
                      <a:gd name="T80" fmla="*/ 0 w 388"/>
                      <a:gd name="T81" fmla="*/ 0 h 1704"/>
                      <a:gd name="T82" fmla="*/ 0 w 388"/>
                      <a:gd name="T83" fmla="*/ 0 h 1704"/>
                      <a:gd name="T84" fmla="*/ 0 w 388"/>
                      <a:gd name="T85" fmla="*/ 0 h 170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88"/>
                      <a:gd name="T130" fmla="*/ 0 h 1704"/>
                      <a:gd name="T131" fmla="*/ 388 w 388"/>
                      <a:gd name="T132" fmla="*/ 1704 h 170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88" h="1704">
                        <a:moveTo>
                          <a:pt x="306" y="0"/>
                        </a:moveTo>
                        <a:lnTo>
                          <a:pt x="302" y="9"/>
                        </a:lnTo>
                        <a:lnTo>
                          <a:pt x="293" y="33"/>
                        </a:lnTo>
                        <a:lnTo>
                          <a:pt x="281" y="71"/>
                        </a:lnTo>
                        <a:lnTo>
                          <a:pt x="269" y="120"/>
                        </a:lnTo>
                        <a:lnTo>
                          <a:pt x="254" y="174"/>
                        </a:lnTo>
                        <a:lnTo>
                          <a:pt x="242" y="233"/>
                        </a:lnTo>
                        <a:lnTo>
                          <a:pt x="233" y="292"/>
                        </a:lnTo>
                        <a:lnTo>
                          <a:pt x="231" y="351"/>
                        </a:lnTo>
                        <a:lnTo>
                          <a:pt x="234" y="410"/>
                        </a:lnTo>
                        <a:lnTo>
                          <a:pt x="246" y="477"/>
                        </a:lnTo>
                        <a:lnTo>
                          <a:pt x="262" y="547"/>
                        </a:lnTo>
                        <a:lnTo>
                          <a:pt x="284" y="623"/>
                        </a:lnTo>
                        <a:lnTo>
                          <a:pt x="305" y="696"/>
                        </a:lnTo>
                        <a:lnTo>
                          <a:pt x="328" y="769"/>
                        </a:lnTo>
                        <a:lnTo>
                          <a:pt x="348" y="838"/>
                        </a:lnTo>
                        <a:lnTo>
                          <a:pt x="365" y="902"/>
                        </a:lnTo>
                        <a:lnTo>
                          <a:pt x="376" y="954"/>
                        </a:lnTo>
                        <a:lnTo>
                          <a:pt x="383" y="998"/>
                        </a:lnTo>
                        <a:lnTo>
                          <a:pt x="387" y="1031"/>
                        </a:lnTo>
                        <a:lnTo>
                          <a:pt x="388" y="1058"/>
                        </a:lnTo>
                        <a:lnTo>
                          <a:pt x="384" y="1078"/>
                        </a:lnTo>
                        <a:lnTo>
                          <a:pt x="381" y="1092"/>
                        </a:lnTo>
                        <a:lnTo>
                          <a:pt x="375" y="1102"/>
                        </a:lnTo>
                        <a:lnTo>
                          <a:pt x="368" y="1112"/>
                        </a:lnTo>
                        <a:lnTo>
                          <a:pt x="357" y="1119"/>
                        </a:lnTo>
                        <a:lnTo>
                          <a:pt x="340" y="1127"/>
                        </a:lnTo>
                        <a:lnTo>
                          <a:pt x="320" y="1134"/>
                        </a:lnTo>
                        <a:lnTo>
                          <a:pt x="299" y="1145"/>
                        </a:lnTo>
                        <a:lnTo>
                          <a:pt x="274" y="1158"/>
                        </a:lnTo>
                        <a:lnTo>
                          <a:pt x="250" y="1175"/>
                        </a:lnTo>
                        <a:lnTo>
                          <a:pt x="227" y="1197"/>
                        </a:lnTo>
                        <a:lnTo>
                          <a:pt x="206" y="1226"/>
                        </a:lnTo>
                        <a:lnTo>
                          <a:pt x="185" y="1256"/>
                        </a:lnTo>
                        <a:lnTo>
                          <a:pt x="165" y="1286"/>
                        </a:lnTo>
                        <a:lnTo>
                          <a:pt x="143" y="1315"/>
                        </a:lnTo>
                        <a:lnTo>
                          <a:pt x="125" y="1344"/>
                        </a:lnTo>
                        <a:lnTo>
                          <a:pt x="108" y="1368"/>
                        </a:lnTo>
                        <a:lnTo>
                          <a:pt x="96" y="1392"/>
                        </a:lnTo>
                        <a:lnTo>
                          <a:pt x="87" y="1411"/>
                        </a:lnTo>
                        <a:lnTo>
                          <a:pt x="86" y="1429"/>
                        </a:lnTo>
                        <a:lnTo>
                          <a:pt x="85" y="1441"/>
                        </a:lnTo>
                        <a:lnTo>
                          <a:pt x="81" y="1453"/>
                        </a:lnTo>
                        <a:lnTo>
                          <a:pt x="76" y="1465"/>
                        </a:lnTo>
                        <a:lnTo>
                          <a:pt x="72" y="1479"/>
                        </a:lnTo>
                        <a:lnTo>
                          <a:pt x="70" y="1493"/>
                        </a:lnTo>
                        <a:lnTo>
                          <a:pt x="72" y="1511"/>
                        </a:lnTo>
                        <a:lnTo>
                          <a:pt x="80" y="1532"/>
                        </a:lnTo>
                        <a:lnTo>
                          <a:pt x="97" y="1559"/>
                        </a:lnTo>
                        <a:lnTo>
                          <a:pt x="115" y="1585"/>
                        </a:lnTo>
                        <a:lnTo>
                          <a:pt x="130" y="1609"/>
                        </a:lnTo>
                        <a:lnTo>
                          <a:pt x="143" y="1626"/>
                        </a:lnTo>
                        <a:lnTo>
                          <a:pt x="155" y="1641"/>
                        </a:lnTo>
                        <a:lnTo>
                          <a:pt x="162" y="1652"/>
                        </a:lnTo>
                        <a:lnTo>
                          <a:pt x="170" y="1659"/>
                        </a:lnTo>
                        <a:lnTo>
                          <a:pt x="176" y="1664"/>
                        </a:lnTo>
                        <a:lnTo>
                          <a:pt x="183" y="1667"/>
                        </a:lnTo>
                        <a:lnTo>
                          <a:pt x="189" y="1668"/>
                        </a:lnTo>
                        <a:lnTo>
                          <a:pt x="199" y="1673"/>
                        </a:lnTo>
                        <a:lnTo>
                          <a:pt x="210" y="1679"/>
                        </a:lnTo>
                        <a:lnTo>
                          <a:pt x="221" y="1686"/>
                        </a:lnTo>
                        <a:lnTo>
                          <a:pt x="232" y="1691"/>
                        </a:lnTo>
                        <a:lnTo>
                          <a:pt x="242" y="1698"/>
                        </a:lnTo>
                        <a:lnTo>
                          <a:pt x="248" y="1702"/>
                        </a:lnTo>
                        <a:lnTo>
                          <a:pt x="251" y="1704"/>
                        </a:lnTo>
                        <a:lnTo>
                          <a:pt x="246" y="1702"/>
                        </a:lnTo>
                        <a:lnTo>
                          <a:pt x="234" y="1698"/>
                        </a:lnTo>
                        <a:lnTo>
                          <a:pt x="217" y="1691"/>
                        </a:lnTo>
                        <a:lnTo>
                          <a:pt x="197" y="1686"/>
                        </a:lnTo>
                        <a:lnTo>
                          <a:pt x="175" y="1679"/>
                        </a:lnTo>
                        <a:lnTo>
                          <a:pt x="155" y="1673"/>
                        </a:lnTo>
                        <a:lnTo>
                          <a:pt x="138" y="1668"/>
                        </a:lnTo>
                        <a:lnTo>
                          <a:pt x="127" y="1667"/>
                        </a:lnTo>
                        <a:lnTo>
                          <a:pt x="115" y="1660"/>
                        </a:lnTo>
                        <a:lnTo>
                          <a:pt x="98" y="1649"/>
                        </a:lnTo>
                        <a:lnTo>
                          <a:pt x="77" y="1632"/>
                        </a:lnTo>
                        <a:lnTo>
                          <a:pt x="55" y="1614"/>
                        </a:lnTo>
                        <a:lnTo>
                          <a:pt x="34" y="1594"/>
                        </a:lnTo>
                        <a:lnTo>
                          <a:pt x="17" y="1577"/>
                        </a:lnTo>
                        <a:lnTo>
                          <a:pt x="5" y="1563"/>
                        </a:lnTo>
                        <a:lnTo>
                          <a:pt x="0" y="1556"/>
                        </a:lnTo>
                        <a:lnTo>
                          <a:pt x="0" y="1546"/>
                        </a:lnTo>
                        <a:lnTo>
                          <a:pt x="0" y="1527"/>
                        </a:lnTo>
                        <a:lnTo>
                          <a:pt x="0" y="1503"/>
                        </a:lnTo>
                        <a:lnTo>
                          <a:pt x="3" y="1475"/>
                        </a:lnTo>
                        <a:lnTo>
                          <a:pt x="4" y="1447"/>
                        </a:lnTo>
                        <a:lnTo>
                          <a:pt x="7" y="1422"/>
                        </a:lnTo>
                        <a:lnTo>
                          <a:pt x="10" y="1403"/>
                        </a:lnTo>
                        <a:lnTo>
                          <a:pt x="14" y="1394"/>
                        </a:lnTo>
                        <a:lnTo>
                          <a:pt x="21" y="1381"/>
                        </a:lnTo>
                        <a:lnTo>
                          <a:pt x="34" y="1358"/>
                        </a:lnTo>
                        <a:lnTo>
                          <a:pt x="49" y="1324"/>
                        </a:lnTo>
                        <a:lnTo>
                          <a:pt x="67" y="1289"/>
                        </a:lnTo>
                        <a:lnTo>
                          <a:pt x="84" y="1253"/>
                        </a:lnTo>
                        <a:lnTo>
                          <a:pt x="100" y="1220"/>
                        </a:lnTo>
                        <a:lnTo>
                          <a:pt x="112" y="1198"/>
                        </a:lnTo>
                        <a:lnTo>
                          <a:pt x="121" y="1188"/>
                        </a:lnTo>
                        <a:lnTo>
                          <a:pt x="128" y="1175"/>
                        </a:lnTo>
                        <a:lnTo>
                          <a:pt x="143" y="1150"/>
                        </a:lnTo>
                        <a:lnTo>
                          <a:pt x="163" y="1113"/>
                        </a:lnTo>
                        <a:lnTo>
                          <a:pt x="186" y="1072"/>
                        </a:lnTo>
                        <a:lnTo>
                          <a:pt x="207" y="1029"/>
                        </a:lnTo>
                        <a:lnTo>
                          <a:pt x="228" y="992"/>
                        </a:lnTo>
                        <a:lnTo>
                          <a:pt x="243" y="962"/>
                        </a:lnTo>
                        <a:lnTo>
                          <a:pt x="251" y="947"/>
                        </a:lnTo>
                        <a:lnTo>
                          <a:pt x="252" y="928"/>
                        </a:lnTo>
                        <a:lnTo>
                          <a:pt x="252" y="896"/>
                        </a:lnTo>
                        <a:lnTo>
                          <a:pt x="249" y="854"/>
                        </a:lnTo>
                        <a:lnTo>
                          <a:pt x="246" y="808"/>
                        </a:lnTo>
                        <a:lnTo>
                          <a:pt x="241" y="761"/>
                        </a:lnTo>
                        <a:lnTo>
                          <a:pt x="236" y="720"/>
                        </a:lnTo>
                        <a:lnTo>
                          <a:pt x="232" y="689"/>
                        </a:lnTo>
                        <a:lnTo>
                          <a:pt x="231" y="675"/>
                        </a:lnTo>
                        <a:lnTo>
                          <a:pt x="227" y="657"/>
                        </a:lnTo>
                        <a:lnTo>
                          <a:pt x="220" y="619"/>
                        </a:lnTo>
                        <a:lnTo>
                          <a:pt x="212" y="568"/>
                        </a:lnTo>
                        <a:lnTo>
                          <a:pt x="204" y="511"/>
                        </a:lnTo>
                        <a:lnTo>
                          <a:pt x="195" y="454"/>
                        </a:lnTo>
                        <a:lnTo>
                          <a:pt x="188" y="404"/>
                        </a:lnTo>
                        <a:lnTo>
                          <a:pt x="183" y="366"/>
                        </a:lnTo>
                        <a:lnTo>
                          <a:pt x="183" y="351"/>
                        </a:lnTo>
                        <a:lnTo>
                          <a:pt x="186" y="336"/>
                        </a:lnTo>
                        <a:lnTo>
                          <a:pt x="196" y="305"/>
                        </a:lnTo>
                        <a:lnTo>
                          <a:pt x="209" y="262"/>
                        </a:lnTo>
                        <a:lnTo>
                          <a:pt x="224" y="215"/>
                        </a:lnTo>
                        <a:lnTo>
                          <a:pt x="237" y="168"/>
                        </a:lnTo>
                        <a:lnTo>
                          <a:pt x="249" y="127"/>
                        </a:lnTo>
                        <a:lnTo>
                          <a:pt x="258" y="97"/>
                        </a:lnTo>
                        <a:lnTo>
                          <a:pt x="262" y="87"/>
                        </a:lnTo>
                        <a:lnTo>
                          <a:pt x="306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3" name="Freeform 91"/>
                  <p:cNvSpPr>
                    <a:spLocks/>
                  </p:cNvSpPr>
                  <p:nvPr/>
                </p:nvSpPr>
                <p:spPr bwMode="auto">
                  <a:xfrm>
                    <a:off x="5065" y="2625"/>
                    <a:ext cx="29" cy="33"/>
                  </a:xfrm>
                  <a:custGeom>
                    <a:avLst/>
                    <a:gdLst>
                      <a:gd name="T0" fmla="*/ 0 w 147"/>
                      <a:gd name="T1" fmla="*/ 0 h 163"/>
                      <a:gd name="T2" fmla="*/ 0 w 147"/>
                      <a:gd name="T3" fmla="*/ 0 h 163"/>
                      <a:gd name="T4" fmla="*/ 0 w 147"/>
                      <a:gd name="T5" fmla="*/ 0 h 163"/>
                      <a:gd name="T6" fmla="*/ 0 w 147"/>
                      <a:gd name="T7" fmla="*/ 0 h 163"/>
                      <a:gd name="T8" fmla="*/ 0 w 147"/>
                      <a:gd name="T9" fmla="*/ 0 h 163"/>
                      <a:gd name="T10" fmla="*/ 0 w 147"/>
                      <a:gd name="T11" fmla="*/ 0 h 163"/>
                      <a:gd name="T12" fmla="*/ 0 w 147"/>
                      <a:gd name="T13" fmla="*/ 0 h 163"/>
                      <a:gd name="T14" fmla="*/ 0 w 147"/>
                      <a:gd name="T15" fmla="*/ 0 h 163"/>
                      <a:gd name="T16" fmla="*/ 0 w 147"/>
                      <a:gd name="T17" fmla="*/ 0 h 163"/>
                      <a:gd name="T18" fmla="*/ 0 w 147"/>
                      <a:gd name="T19" fmla="*/ 0 h 163"/>
                      <a:gd name="T20" fmla="*/ 0 w 147"/>
                      <a:gd name="T21" fmla="*/ 0 h 163"/>
                      <a:gd name="T22" fmla="*/ 0 w 147"/>
                      <a:gd name="T23" fmla="*/ 0 h 163"/>
                      <a:gd name="T24" fmla="*/ 0 w 147"/>
                      <a:gd name="T25" fmla="*/ 0 h 163"/>
                      <a:gd name="T26" fmla="*/ 0 w 147"/>
                      <a:gd name="T27" fmla="*/ 0 h 163"/>
                      <a:gd name="T28" fmla="*/ 0 w 147"/>
                      <a:gd name="T29" fmla="*/ 0 h 163"/>
                      <a:gd name="T30" fmla="*/ 0 w 147"/>
                      <a:gd name="T31" fmla="*/ 0 h 163"/>
                      <a:gd name="T32" fmla="*/ 0 w 147"/>
                      <a:gd name="T33" fmla="*/ 0 h 163"/>
                      <a:gd name="T34" fmla="*/ 0 w 147"/>
                      <a:gd name="T35" fmla="*/ 0 h 163"/>
                      <a:gd name="T36" fmla="*/ 0 w 147"/>
                      <a:gd name="T37" fmla="*/ 0 h 163"/>
                      <a:gd name="T38" fmla="*/ 0 w 147"/>
                      <a:gd name="T39" fmla="*/ 0 h 163"/>
                      <a:gd name="T40" fmla="*/ 0 w 147"/>
                      <a:gd name="T41" fmla="*/ 0 h 163"/>
                      <a:gd name="T42" fmla="*/ 0 w 147"/>
                      <a:gd name="T43" fmla="*/ 0 h 163"/>
                      <a:gd name="T44" fmla="*/ 0 w 147"/>
                      <a:gd name="T45" fmla="*/ 0 h 163"/>
                      <a:gd name="T46" fmla="*/ 0 w 147"/>
                      <a:gd name="T47" fmla="*/ 0 h 163"/>
                      <a:gd name="T48" fmla="*/ 0 w 147"/>
                      <a:gd name="T49" fmla="*/ 0 h 163"/>
                      <a:gd name="T50" fmla="*/ 0 w 147"/>
                      <a:gd name="T51" fmla="*/ 0 h 163"/>
                      <a:gd name="T52" fmla="*/ 0 w 147"/>
                      <a:gd name="T53" fmla="*/ 0 h 163"/>
                      <a:gd name="T54" fmla="*/ 0 w 147"/>
                      <a:gd name="T55" fmla="*/ 0 h 163"/>
                      <a:gd name="T56" fmla="*/ 0 w 147"/>
                      <a:gd name="T57" fmla="*/ 0 h 163"/>
                      <a:gd name="T58" fmla="*/ 0 w 147"/>
                      <a:gd name="T59" fmla="*/ 0 h 163"/>
                      <a:gd name="T60" fmla="*/ 0 w 147"/>
                      <a:gd name="T61" fmla="*/ 0 h 163"/>
                      <a:gd name="T62" fmla="*/ 0 w 147"/>
                      <a:gd name="T63" fmla="*/ 0 h 163"/>
                      <a:gd name="T64" fmla="*/ 0 w 147"/>
                      <a:gd name="T65" fmla="*/ 0 h 163"/>
                      <a:gd name="T66" fmla="*/ 0 w 147"/>
                      <a:gd name="T67" fmla="*/ 0 h 163"/>
                      <a:gd name="T68" fmla="*/ 0 w 147"/>
                      <a:gd name="T69" fmla="*/ 0 h 163"/>
                      <a:gd name="T70" fmla="*/ 0 w 147"/>
                      <a:gd name="T71" fmla="*/ 0 h 163"/>
                      <a:gd name="T72" fmla="*/ 0 w 147"/>
                      <a:gd name="T73" fmla="*/ 0 h 163"/>
                      <a:gd name="T74" fmla="*/ 0 w 147"/>
                      <a:gd name="T75" fmla="*/ 0 h 163"/>
                      <a:gd name="T76" fmla="*/ 0 w 147"/>
                      <a:gd name="T77" fmla="*/ 0 h 163"/>
                      <a:gd name="T78" fmla="*/ 0 w 147"/>
                      <a:gd name="T79" fmla="*/ 0 h 163"/>
                      <a:gd name="T80" fmla="*/ 0 w 147"/>
                      <a:gd name="T81" fmla="*/ 0 h 163"/>
                      <a:gd name="T82" fmla="*/ 0 w 147"/>
                      <a:gd name="T83" fmla="*/ 0 h 163"/>
                      <a:gd name="T84" fmla="*/ 0 w 147"/>
                      <a:gd name="T85" fmla="*/ 0 h 163"/>
                      <a:gd name="T86" fmla="*/ 0 w 147"/>
                      <a:gd name="T87" fmla="*/ 0 h 163"/>
                      <a:gd name="T88" fmla="*/ 0 w 147"/>
                      <a:gd name="T89" fmla="*/ 0 h 163"/>
                      <a:gd name="T90" fmla="*/ 0 w 147"/>
                      <a:gd name="T91" fmla="*/ 0 h 163"/>
                      <a:gd name="T92" fmla="*/ 0 w 147"/>
                      <a:gd name="T93" fmla="*/ 0 h 163"/>
                      <a:gd name="T94" fmla="*/ 0 w 147"/>
                      <a:gd name="T95" fmla="*/ 0 h 163"/>
                      <a:gd name="T96" fmla="*/ 0 w 147"/>
                      <a:gd name="T97" fmla="*/ 0 h 163"/>
                      <a:gd name="T98" fmla="*/ 0 w 147"/>
                      <a:gd name="T99" fmla="*/ 0 h 163"/>
                      <a:gd name="T100" fmla="*/ 0 w 147"/>
                      <a:gd name="T101" fmla="*/ 0 h 163"/>
                      <a:gd name="T102" fmla="*/ 0 w 147"/>
                      <a:gd name="T103" fmla="*/ 0 h 163"/>
                      <a:gd name="T104" fmla="*/ 0 w 147"/>
                      <a:gd name="T105" fmla="*/ 0 h 163"/>
                      <a:gd name="T106" fmla="*/ 0 w 147"/>
                      <a:gd name="T107" fmla="*/ 0 h 16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47"/>
                      <a:gd name="T163" fmla="*/ 0 h 163"/>
                      <a:gd name="T164" fmla="*/ 147 w 147"/>
                      <a:gd name="T165" fmla="*/ 163 h 16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47" h="163">
                        <a:moveTo>
                          <a:pt x="124" y="0"/>
                        </a:moveTo>
                        <a:lnTo>
                          <a:pt x="124" y="3"/>
                        </a:lnTo>
                        <a:lnTo>
                          <a:pt x="127" y="9"/>
                        </a:lnTo>
                        <a:lnTo>
                          <a:pt x="130" y="18"/>
                        </a:lnTo>
                        <a:lnTo>
                          <a:pt x="135" y="29"/>
                        </a:lnTo>
                        <a:lnTo>
                          <a:pt x="139" y="40"/>
                        </a:lnTo>
                        <a:lnTo>
                          <a:pt x="143" y="51"/>
                        </a:lnTo>
                        <a:lnTo>
                          <a:pt x="145" y="59"/>
                        </a:lnTo>
                        <a:lnTo>
                          <a:pt x="147" y="66"/>
                        </a:lnTo>
                        <a:lnTo>
                          <a:pt x="146" y="71"/>
                        </a:lnTo>
                        <a:lnTo>
                          <a:pt x="144" y="81"/>
                        </a:lnTo>
                        <a:lnTo>
                          <a:pt x="142" y="92"/>
                        </a:lnTo>
                        <a:lnTo>
                          <a:pt x="140" y="105"/>
                        </a:lnTo>
                        <a:lnTo>
                          <a:pt x="136" y="115"/>
                        </a:lnTo>
                        <a:lnTo>
                          <a:pt x="134" y="126"/>
                        </a:lnTo>
                        <a:lnTo>
                          <a:pt x="133" y="132"/>
                        </a:lnTo>
                        <a:lnTo>
                          <a:pt x="133" y="136"/>
                        </a:lnTo>
                        <a:lnTo>
                          <a:pt x="130" y="136"/>
                        </a:lnTo>
                        <a:lnTo>
                          <a:pt x="125" y="140"/>
                        </a:lnTo>
                        <a:lnTo>
                          <a:pt x="115" y="144"/>
                        </a:lnTo>
                        <a:lnTo>
                          <a:pt x="105" y="150"/>
                        </a:lnTo>
                        <a:lnTo>
                          <a:pt x="92" y="154"/>
                        </a:lnTo>
                        <a:lnTo>
                          <a:pt x="81" y="159"/>
                        </a:lnTo>
                        <a:lnTo>
                          <a:pt x="68" y="161"/>
                        </a:lnTo>
                        <a:lnTo>
                          <a:pt x="58" y="163"/>
                        </a:lnTo>
                        <a:lnTo>
                          <a:pt x="47" y="159"/>
                        </a:lnTo>
                        <a:lnTo>
                          <a:pt x="37" y="157"/>
                        </a:lnTo>
                        <a:lnTo>
                          <a:pt x="27" y="154"/>
                        </a:lnTo>
                        <a:lnTo>
                          <a:pt x="20" y="152"/>
                        </a:lnTo>
                        <a:lnTo>
                          <a:pt x="12" y="149"/>
                        </a:lnTo>
                        <a:lnTo>
                          <a:pt x="7" y="146"/>
                        </a:lnTo>
                        <a:lnTo>
                          <a:pt x="2" y="145"/>
                        </a:lnTo>
                        <a:lnTo>
                          <a:pt x="0" y="143"/>
                        </a:lnTo>
                        <a:lnTo>
                          <a:pt x="2" y="141"/>
                        </a:lnTo>
                        <a:lnTo>
                          <a:pt x="6" y="138"/>
                        </a:lnTo>
                        <a:lnTo>
                          <a:pt x="13" y="136"/>
                        </a:lnTo>
                        <a:lnTo>
                          <a:pt x="24" y="134"/>
                        </a:lnTo>
                        <a:lnTo>
                          <a:pt x="41" y="131"/>
                        </a:lnTo>
                        <a:lnTo>
                          <a:pt x="58" y="127"/>
                        </a:lnTo>
                        <a:lnTo>
                          <a:pt x="72" y="123"/>
                        </a:lnTo>
                        <a:lnTo>
                          <a:pt x="83" y="116"/>
                        </a:lnTo>
                        <a:lnTo>
                          <a:pt x="92" y="111"/>
                        </a:lnTo>
                        <a:lnTo>
                          <a:pt x="99" y="105"/>
                        </a:lnTo>
                        <a:lnTo>
                          <a:pt x="104" y="98"/>
                        </a:lnTo>
                        <a:lnTo>
                          <a:pt x="106" y="92"/>
                        </a:lnTo>
                        <a:lnTo>
                          <a:pt x="110" y="87"/>
                        </a:lnTo>
                        <a:lnTo>
                          <a:pt x="110" y="79"/>
                        </a:lnTo>
                        <a:lnTo>
                          <a:pt x="112" y="67"/>
                        </a:lnTo>
                        <a:lnTo>
                          <a:pt x="114" y="52"/>
                        </a:lnTo>
                        <a:lnTo>
                          <a:pt x="117" y="38"/>
                        </a:lnTo>
                        <a:lnTo>
                          <a:pt x="119" y="23"/>
                        </a:lnTo>
                        <a:lnTo>
                          <a:pt x="121" y="11"/>
                        </a:lnTo>
                        <a:lnTo>
                          <a:pt x="122" y="3"/>
                        </a:lnTo>
                        <a:lnTo>
                          <a:pt x="124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4" name="Freeform 92"/>
                  <p:cNvSpPr>
                    <a:spLocks/>
                  </p:cNvSpPr>
                  <p:nvPr/>
                </p:nvSpPr>
                <p:spPr bwMode="auto">
                  <a:xfrm>
                    <a:off x="5096" y="2636"/>
                    <a:ext cx="30" cy="16"/>
                  </a:xfrm>
                  <a:custGeom>
                    <a:avLst/>
                    <a:gdLst>
                      <a:gd name="T0" fmla="*/ 0 w 154"/>
                      <a:gd name="T1" fmla="*/ 0 h 83"/>
                      <a:gd name="T2" fmla="*/ 0 w 154"/>
                      <a:gd name="T3" fmla="*/ 0 h 83"/>
                      <a:gd name="T4" fmla="*/ 0 w 154"/>
                      <a:gd name="T5" fmla="*/ 0 h 83"/>
                      <a:gd name="T6" fmla="*/ 0 w 154"/>
                      <a:gd name="T7" fmla="*/ 0 h 83"/>
                      <a:gd name="T8" fmla="*/ 0 w 154"/>
                      <a:gd name="T9" fmla="*/ 0 h 83"/>
                      <a:gd name="T10" fmla="*/ 0 w 154"/>
                      <a:gd name="T11" fmla="*/ 0 h 83"/>
                      <a:gd name="T12" fmla="*/ 0 w 154"/>
                      <a:gd name="T13" fmla="*/ 0 h 83"/>
                      <a:gd name="T14" fmla="*/ 0 w 154"/>
                      <a:gd name="T15" fmla="*/ 0 h 83"/>
                      <a:gd name="T16" fmla="*/ 0 w 154"/>
                      <a:gd name="T17" fmla="*/ 0 h 83"/>
                      <a:gd name="T18" fmla="*/ 0 w 154"/>
                      <a:gd name="T19" fmla="*/ 0 h 83"/>
                      <a:gd name="T20" fmla="*/ 0 w 154"/>
                      <a:gd name="T21" fmla="*/ 0 h 83"/>
                      <a:gd name="T22" fmla="*/ 0 w 154"/>
                      <a:gd name="T23" fmla="*/ 0 h 83"/>
                      <a:gd name="T24" fmla="*/ 0 w 154"/>
                      <a:gd name="T25" fmla="*/ 0 h 83"/>
                      <a:gd name="T26" fmla="*/ 0 w 154"/>
                      <a:gd name="T27" fmla="*/ 0 h 83"/>
                      <a:gd name="T28" fmla="*/ 0 w 154"/>
                      <a:gd name="T29" fmla="*/ 0 h 83"/>
                      <a:gd name="T30" fmla="*/ 0 w 154"/>
                      <a:gd name="T31" fmla="*/ 0 h 83"/>
                      <a:gd name="T32" fmla="*/ 0 w 154"/>
                      <a:gd name="T33" fmla="*/ 0 h 83"/>
                      <a:gd name="T34" fmla="*/ 0 w 154"/>
                      <a:gd name="T35" fmla="*/ 0 h 83"/>
                      <a:gd name="T36" fmla="*/ 0 w 154"/>
                      <a:gd name="T37" fmla="*/ 0 h 83"/>
                      <a:gd name="T38" fmla="*/ 0 w 154"/>
                      <a:gd name="T39" fmla="*/ 0 h 83"/>
                      <a:gd name="T40" fmla="*/ 0 w 154"/>
                      <a:gd name="T41" fmla="*/ 0 h 83"/>
                      <a:gd name="T42" fmla="*/ 0 w 154"/>
                      <a:gd name="T43" fmla="*/ 0 h 8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4"/>
                      <a:gd name="T67" fmla="*/ 0 h 83"/>
                      <a:gd name="T68" fmla="*/ 154 w 154"/>
                      <a:gd name="T69" fmla="*/ 83 h 8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4" h="83">
                        <a:moveTo>
                          <a:pt x="6" y="6"/>
                        </a:moveTo>
                        <a:lnTo>
                          <a:pt x="6" y="10"/>
                        </a:lnTo>
                        <a:lnTo>
                          <a:pt x="10" y="19"/>
                        </a:lnTo>
                        <a:lnTo>
                          <a:pt x="14" y="25"/>
                        </a:lnTo>
                        <a:lnTo>
                          <a:pt x="19" y="30"/>
                        </a:lnTo>
                        <a:lnTo>
                          <a:pt x="24" y="35"/>
                        </a:lnTo>
                        <a:lnTo>
                          <a:pt x="34" y="41"/>
                        </a:lnTo>
                        <a:lnTo>
                          <a:pt x="43" y="43"/>
                        </a:lnTo>
                        <a:lnTo>
                          <a:pt x="53" y="46"/>
                        </a:lnTo>
                        <a:lnTo>
                          <a:pt x="64" y="47"/>
                        </a:lnTo>
                        <a:lnTo>
                          <a:pt x="75" y="49"/>
                        </a:lnTo>
                        <a:lnTo>
                          <a:pt x="83" y="49"/>
                        </a:lnTo>
                        <a:lnTo>
                          <a:pt x="92" y="50"/>
                        </a:lnTo>
                        <a:lnTo>
                          <a:pt x="97" y="50"/>
                        </a:lnTo>
                        <a:lnTo>
                          <a:pt x="99" y="52"/>
                        </a:lnTo>
                        <a:lnTo>
                          <a:pt x="134" y="30"/>
                        </a:lnTo>
                        <a:lnTo>
                          <a:pt x="154" y="0"/>
                        </a:lnTo>
                        <a:lnTo>
                          <a:pt x="154" y="52"/>
                        </a:lnTo>
                        <a:lnTo>
                          <a:pt x="134" y="66"/>
                        </a:lnTo>
                        <a:lnTo>
                          <a:pt x="64" y="83"/>
                        </a:lnTo>
                        <a:lnTo>
                          <a:pt x="0" y="83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5" name="Freeform 93"/>
                  <p:cNvSpPr>
                    <a:spLocks/>
                  </p:cNvSpPr>
                  <p:nvPr/>
                </p:nvSpPr>
                <p:spPr bwMode="auto">
                  <a:xfrm>
                    <a:off x="5377" y="2625"/>
                    <a:ext cx="85" cy="33"/>
                  </a:xfrm>
                  <a:custGeom>
                    <a:avLst/>
                    <a:gdLst>
                      <a:gd name="T0" fmla="*/ 0 w 424"/>
                      <a:gd name="T1" fmla="*/ 0 h 169"/>
                      <a:gd name="T2" fmla="*/ 0 w 424"/>
                      <a:gd name="T3" fmla="*/ 0 h 169"/>
                      <a:gd name="T4" fmla="*/ 0 w 424"/>
                      <a:gd name="T5" fmla="*/ 0 h 169"/>
                      <a:gd name="T6" fmla="*/ 0 w 424"/>
                      <a:gd name="T7" fmla="*/ 0 h 169"/>
                      <a:gd name="T8" fmla="*/ 0 w 424"/>
                      <a:gd name="T9" fmla="*/ 0 h 169"/>
                      <a:gd name="T10" fmla="*/ 0 w 424"/>
                      <a:gd name="T11" fmla="*/ 0 h 169"/>
                      <a:gd name="T12" fmla="*/ 0 w 424"/>
                      <a:gd name="T13" fmla="*/ 0 h 169"/>
                      <a:gd name="T14" fmla="*/ 0 w 424"/>
                      <a:gd name="T15" fmla="*/ 0 h 169"/>
                      <a:gd name="T16" fmla="*/ 0 w 424"/>
                      <a:gd name="T17" fmla="*/ 0 h 169"/>
                      <a:gd name="T18" fmla="*/ 0 w 424"/>
                      <a:gd name="T19" fmla="*/ 0 h 169"/>
                      <a:gd name="T20" fmla="*/ 0 w 424"/>
                      <a:gd name="T21" fmla="*/ 0 h 169"/>
                      <a:gd name="T22" fmla="*/ 0 w 424"/>
                      <a:gd name="T23" fmla="*/ 0 h 169"/>
                      <a:gd name="T24" fmla="*/ 0 w 424"/>
                      <a:gd name="T25" fmla="*/ 0 h 169"/>
                      <a:gd name="T26" fmla="*/ 0 w 424"/>
                      <a:gd name="T27" fmla="*/ 0 h 169"/>
                      <a:gd name="T28" fmla="*/ 0 w 424"/>
                      <a:gd name="T29" fmla="*/ 0 h 169"/>
                      <a:gd name="T30" fmla="*/ 0 w 424"/>
                      <a:gd name="T31" fmla="*/ 0 h 169"/>
                      <a:gd name="T32" fmla="*/ 0 w 424"/>
                      <a:gd name="T33" fmla="*/ 0 h 169"/>
                      <a:gd name="T34" fmla="*/ 0 w 424"/>
                      <a:gd name="T35" fmla="*/ 0 h 169"/>
                      <a:gd name="T36" fmla="*/ 0 w 424"/>
                      <a:gd name="T37" fmla="*/ 0 h 169"/>
                      <a:gd name="T38" fmla="*/ 0 w 424"/>
                      <a:gd name="T39" fmla="*/ 0 h 169"/>
                      <a:gd name="T40" fmla="*/ 0 w 424"/>
                      <a:gd name="T41" fmla="*/ 0 h 169"/>
                      <a:gd name="T42" fmla="*/ 0 w 424"/>
                      <a:gd name="T43" fmla="*/ 0 h 169"/>
                      <a:gd name="T44" fmla="*/ 0 w 424"/>
                      <a:gd name="T45" fmla="*/ 0 h 169"/>
                      <a:gd name="T46" fmla="*/ 0 w 424"/>
                      <a:gd name="T47" fmla="*/ 0 h 169"/>
                      <a:gd name="T48" fmla="*/ 0 w 424"/>
                      <a:gd name="T49" fmla="*/ 0 h 169"/>
                      <a:gd name="T50" fmla="*/ 0 w 424"/>
                      <a:gd name="T51" fmla="*/ 0 h 169"/>
                      <a:gd name="T52" fmla="*/ 0 w 424"/>
                      <a:gd name="T53" fmla="*/ 0 h 169"/>
                      <a:gd name="T54" fmla="*/ 0 w 424"/>
                      <a:gd name="T55" fmla="*/ 0 h 169"/>
                      <a:gd name="T56" fmla="*/ 0 w 424"/>
                      <a:gd name="T57" fmla="*/ 0 h 169"/>
                      <a:gd name="T58" fmla="*/ 0 w 424"/>
                      <a:gd name="T59" fmla="*/ 0 h 169"/>
                      <a:gd name="T60" fmla="*/ 0 w 424"/>
                      <a:gd name="T61" fmla="*/ 0 h 169"/>
                      <a:gd name="T62" fmla="*/ 0 w 424"/>
                      <a:gd name="T63" fmla="*/ 0 h 169"/>
                      <a:gd name="T64" fmla="*/ 0 w 424"/>
                      <a:gd name="T65" fmla="*/ 0 h 169"/>
                      <a:gd name="T66" fmla="*/ 0 w 424"/>
                      <a:gd name="T67" fmla="*/ 0 h 169"/>
                      <a:gd name="T68" fmla="*/ 0 w 424"/>
                      <a:gd name="T69" fmla="*/ 0 h 169"/>
                      <a:gd name="T70" fmla="*/ 0 w 424"/>
                      <a:gd name="T71" fmla="*/ 0 h 169"/>
                      <a:gd name="T72" fmla="*/ 0 w 424"/>
                      <a:gd name="T73" fmla="*/ 0 h 169"/>
                      <a:gd name="T74" fmla="*/ 0 w 424"/>
                      <a:gd name="T75" fmla="*/ 0 h 169"/>
                      <a:gd name="T76" fmla="*/ 0 w 424"/>
                      <a:gd name="T77" fmla="*/ 0 h 169"/>
                      <a:gd name="T78" fmla="*/ 0 w 424"/>
                      <a:gd name="T79" fmla="*/ 0 h 169"/>
                      <a:gd name="T80" fmla="*/ 0 w 424"/>
                      <a:gd name="T81" fmla="*/ 0 h 1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24"/>
                      <a:gd name="T124" fmla="*/ 0 h 169"/>
                      <a:gd name="T125" fmla="*/ 424 w 424"/>
                      <a:gd name="T126" fmla="*/ 169 h 16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24" h="169">
                        <a:moveTo>
                          <a:pt x="0" y="24"/>
                        </a:move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5" y="35"/>
                        </a:lnTo>
                        <a:lnTo>
                          <a:pt x="13" y="44"/>
                        </a:lnTo>
                        <a:lnTo>
                          <a:pt x="22" y="53"/>
                        </a:lnTo>
                        <a:lnTo>
                          <a:pt x="40" y="65"/>
                        </a:lnTo>
                        <a:lnTo>
                          <a:pt x="60" y="78"/>
                        </a:lnTo>
                        <a:lnTo>
                          <a:pt x="89" y="90"/>
                        </a:lnTo>
                        <a:lnTo>
                          <a:pt x="116" y="101"/>
                        </a:lnTo>
                        <a:lnTo>
                          <a:pt x="136" y="109"/>
                        </a:lnTo>
                        <a:lnTo>
                          <a:pt x="152" y="113"/>
                        </a:lnTo>
                        <a:lnTo>
                          <a:pt x="165" y="117"/>
                        </a:lnTo>
                        <a:lnTo>
                          <a:pt x="176" y="118"/>
                        </a:lnTo>
                        <a:lnTo>
                          <a:pt x="188" y="119"/>
                        </a:lnTo>
                        <a:lnTo>
                          <a:pt x="199" y="119"/>
                        </a:lnTo>
                        <a:lnTo>
                          <a:pt x="217" y="122"/>
                        </a:lnTo>
                        <a:lnTo>
                          <a:pt x="234" y="123"/>
                        </a:lnTo>
                        <a:lnTo>
                          <a:pt x="251" y="126"/>
                        </a:lnTo>
                        <a:lnTo>
                          <a:pt x="268" y="128"/>
                        </a:lnTo>
                        <a:lnTo>
                          <a:pt x="285" y="130"/>
                        </a:lnTo>
                        <a:lnTo>
                          <a:pt x="300" y="130"/>
                        </a:lnTo>
                        <a:lnTo>
                          <a:pt x="316" y="128"/>
                        </a:lnTo>
                        <a:lnTo>
                          <a:pt x="329" y="123"/>
                        </a:lnTo>
                        <a:lnTo>
                          <a:pt x="343" y="114"/>
                        </a:lnTo>
                        <a:lnTo>
                          <a:pt x="353" y="101"/>
                        </a:lnTo>
                        <a:lnTo>
                          <a:pt x="362" y="88"/>
                        </a:lnTo>
                        <a:lnTo>
                          <a:pt x="371" y="76"/>
                        </a:lnTo>
                        <a:lnTo>
                          <a:pt x="378" y="66"/>
                        </a:lnTo>
                        <a:lnTo>
                          <a:pt x="384" y="55"/>
                        </a:lnTo>
                        <a:lnTo>
                          <a:pt x="388" y="49"/>
                        </a:lnTo>
                        <a:lnTo>
                          <a:pt x="390" y="43"/>
                        </a:lnTo>
                        <a:lnTo>
                          <a:pt x="391" y="42"/>
                        </a:lnTo>
                        <a:lnTo>
                          <a:pt x="382" y="0"/>
                        </a:lnTo>
                        <a:lnTo>
                          <a:pt x="383" y="0"/>
                        </a:lnTo>
                        <a:lnTo>
                          <a:pt x="387" y="2"/>
                        </a:lnTo>
                        <a:lnTo>
                          <a:pt x="392" y="6"/>
                        </a:lnTo>
                        <a:lnTo>
                          <a:pt x="400" y="11"/>
                        </a:lnTo>
                        <a:lnTo>
                          <a:pt x="406" y="15"/>
                        </a:lnTo>
                        <a:lnTo>
                          <a:pt x="413" y="23"/>
                        </a:lnTo>
                        <a:lnTo>
                          <a:pt x="418" y="29"/>
                        </a:lnTo>
                        <a:lnTo>
                          <a:pt x="422" y="38"/>
                        </a:lnTo>
                        <a:lnTo>
                          <a:pt x="422" y="46"/>
                        </a:lnTo>
                        <a:lnTo>
                          <a:pt x="424" y="58"/>
                        </a:lnTo>
                        <a:lnTo>
                          <a:pt x="424" y="71"/>
                        </a:lnTo>
                        <a:lnTo>
                          <a:pt x="424" y="86"/>
                        </a:lnTo>
                        <a:lnTo>
                          <a:pt x="421" y="98"/>
                        </a:lnTo>
                        <a:lnTo>
                          <a:pt x="420" y="110"/>
                        </a:lnTo>
                        <a:lnTo>
                          <a:pt x="417" y="118"/>
                        </a:lnTo>
                        <a:lnTo>
                          <a:pt x="415" y="125"/>
                        </a:lnTo>
                        <a:lnTo>
                          <a:pt x="409" y="127"/>
                        </a:lnTo>
                        <a:lnTo>
                          <a:pt x="400" y="133"/>
                        </a:lnTo>
                        <a:lnTo>
                          <a:pt x="387" y="140"/>
                        </a:lnTo>
                        <a:lnTo>
                          <a:pt x="375" y="147"/>
                        </a:lnTo>
                        <a:lnTo>
                          <a:pt x="362" y="153"/>
                        </a:lnTo>
                        <a:lnTo>
                          <a:pt x="353" y="159"/>
                        </a:lnTo>
                        <a:lnTo>
                          <a:pt x="345" y="163"/>
                        </a:lnTo>
                        <a:lnTo>
                          <a:pt x="343" y="166"/>
                        </a:lnTo>
                        <a:lnTo>
                          <a:pt x="338" y="166"/>
                        </a:lnTo>
                        <a:lnTo>
                          <a:pt x="326" y="166"/>
                        </a:lnTo>
                        <a:lnTo>
                          <a:pt x="309" y="166"/>
                        </a:lnTo>
                        <a:lnTo>
                          <a:pt x="291" y="167"/>
                        </a:lnTo>
                        <a:lnTo>
                          <a:pt x="270" y="167"/>
                        </a:lnTo>
                        <a:lnTo>
                          <a:pt x="252" y="168"/>
                        </a:lnTo>
                        <a:lnTo>
                          <a:pt x="237" y="168"/>
                        </a:lnTo>
                        <a:lnTo>
                          <a:pt x="229" y="169"/>
                        </a:lnTo>
                        <a:lnTo>
                          <a:pt x="221" y="168"/>
                        </a:lnTo>
                        <a:lnTo>
                          <a:pt x="207" y="166"/>
                        </a:lnTo>
                        <a:lnTo>
                          <a:pt x="188" y="163"/>
                        </a:lnTo>
                        <a:lnTo>
                          <a:pt x="168" y="161"/>
                        </a:lnTo>
                        <a:lnTo>
                          <a:pt x="147" y="158"/>
                        </a:lnTo>
                        <a:lnTo>
                          <a:pt x="129" y="156"/>
                        </a:lnTo>
                        <a:lnTo>
                          <a:pt x="112" y="155"/>
                        </a:lnTo>
                        <a:lnTo>
                          <a:pt x="103" y="155"/>
                        </a:lnTo>
                        <a:lnTo>
                          <a:pt x="92" y="153"/>
                        </a:lnTo>
                        <a:lnTo>
                          <a:pt x="80" y="149"/>
                        </a:lnTo>
                        <a:lnTo>
                          <a:pt x="66" y="144"/>
                        </a:lnTo>
                        <a:lnTo>
                          <a:pt x="54" y="140"/>
                        </a:lnTo>
                        <a:lnTo>
                          <a:pt x="40" y="133"/>
                        </a:lnTo>
                        <a:lnTo>
                          <a:pt x="30" y="129"/>
                        </a:lnTo>
                        <a:lnTo>
                          <a:pt x="22" y="125"/>
                        </a:lnTo>
                        <a:lnTo>
                          <a:pt x="20" y="125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6" name="Freeform 94"/>
                  <p:cNvSpPr>
                    <a:spLocks/>
                  </p:cNvSpPr>
                  <p:nvPr/>
                </p:nvSpPr>
                <p:spPr bwMode="auto">
                  <a:xfrm>
                    <a:off x="5464" y="2625"/>
                    <a:ext cx="26" cy="27"/>
                  </a:xfrm>
                  <a:custGeom>
                    <a:avLst/>
                    <a:gdLst>
                      <a:gd name="T0" fmla="*/ 0 w 131"/>
                      <a:gd name="T1" fmla="*/ 0 h 136"/>
                      <a:gd name="T2" fmla="*/ 0 w 131"/>
                      <a:gd name="T3" fmla="*/ 0 h 136"/>
                      <a:gd name="T4" fmla="*/ 0 w 131"/>
                      <a:gd name="T5" fmla="*/ 0 h 136"/>
                      <a:gd name="T6" fmla="*/ 0 w 131"/>
                      <a:gd name="T7" fmla="*/ 0 h 136"/>
                      <a:gd name="T8" fmla="*/ 0 w 131"/>
                      <a:gd name="T9" fmla="*/ 0 h 136"/>
                      <a:gd name="T10" fmla="*/ 0 w 131"/>
                      <a:gd name="T11" fmla="*/ 0 h 136"/>
                      <a:gd name="T12" fmla="*/ 0 w 131"/>
                      <a:gd name="T13" fmla="*/ 0 h 136"/>
                      <a:gd name="T14" fmla="*/ 0 w 131"/>
                      <a:gd name="T15" fmla="*/ 0 h 136"/>
                      <a:gd name="T16" fmla="*/ 0 w 131"/>
                      <a:gd name="T17" fmla="*/ 0 h 136"/>
                      <a:gd name="T18" fmla="*/ 0 w 131"/>
                      <a:gd name="T19" fmla="*/ 0 h 136"/>
                      <a:gd name="T20" fmla="*/ 0 w 131"/>
                      <a:gd name="T21" fmla="*/ 0 h 136"/>
                      <a:gd name="T22" fmla="*/ 0 w 131"/>
                      <a:gd name="T23" fmla="*/ 0 h 136"/>
                      <a:gd name="T24" fmla="*/ 0 w 131"/>
                      <a:gd name="T25" fmla="*/ 0 h 136"/>
                      <a:gd name="T26" fmla="*/ 0 w 131"/>
                      <a:gd name="T27" fmla="*/ 0 h 136"/>
                      <a:gd name="T28" fmla="*/ 0 w 131"/>
                      <a:gd name="T29" fmla="*/ 0 h 136"/>
                      <a:gd name="T30" fmla="*/ 0 w 131"/>
                      <a:gd name="T31" fmla="*/ 0 h 136"/>
                      <a:gd name="T32" fmla="*/ 0 w 131"/>
                      <a:gd name="T33" fmla="*/ 0 h 136"/>
                      <a:gd name="T34" fmla="*/ 0 w 131"/>
                      <a:gd name="T35" fmla="*/ 0 h 136"/>
                      <a:gd name="T36" fmla="*/ 0 w 131"/>
                      <a:gd name="T37" fmla="*/ 0 h 136"/>
                      <a:gd name="T38" fmla="*/ 0 w 131"/>
                      <a:gd name="T39" fmla="*/ 0 h 136"/>
                      <a:gd name="T40" fmla="*/ 0 w 131"/>
                      <a:gd name="T41" fmla="*/ 0 h 136"/>
                      <a:gd name="T42" fmla="*/ 0 w 131"/>
                      <a:gd name="T43" fmla="*/ 0 h 136"/>
                      <a:gd name="T44" fmla="*/ 0 w 131"/>
                      <a:gd name="T45" fmla="*/ 0 h 136"/>
                      <a:gd name="T46" fmla="*/ 0 w 131"/>
                      <a:gd name="T47" fmla="*/ 0 h 136"/>
                      <a:gd name="T48" fmla="*/ 0 w 131"/>
                      <a:gd name="T49" fmla="*/ 0 h 136"/>
                      <a:gd name="T50" fmla="*/ 0 w 131"/>
                      <a:gd name="T51" fmla="*/ 0 h 136"/>
                      <a:gd name="T52" fmla="*/ 0 w 131"/>
                      <a:gd name="T53" fmla="*/ 0 h 136"/>
                      <a:gd name="T54" fmla="*/ 0 w 131"/>
                      <a:gd name="T55" fmla="*/ 0 h 136"/>
                      <a:gd name="T56" fmla="*/ 0 w 131"/>
                      <a:gd name="T57" fmla="*/ 0 h 136"/>
                      <a:gd name="T58" fmla="*/ 0 w 131"/>
                      <a:gd name="T59" fmla="*/ 0 h 136"/>
                      <a:gd name="T60" fmla="*/ 0 w 131"/>
                      <a:gd name="T61" fmla="*/ 0 h 136"/>
                      <a:gd name="T62" fmla="*/ 0 w 131"/>
                      <a:gd name="T63" fmla="*/ 0 h 136"/>
                      <a:gd name="T64" fmla="*/ 0 w 131"/>
                      <a:gd name="T65" fmla="*/ 0 h 136"/>
                      <a:gd name="T66" fmla="*/ 0 w 131"/>
                      <a:gd name="T67" fmla="*/ 0 h 136"/>
                      <a:gd name="T68" fmla="*/ 0 w 131"/>
                      <a:gd name="T69" fmla="*/ 0 h 136"/>
                      <a:gd name="T70" fmla="*/ 0 w 131"/>
                      <a:gd name="T71" fmla="*/ 0 h 136"/>
                      <a:gd name="T72" fmla="*/ 0 w 131"/>
                      <a:gd name="T73" fmla="*/ 0 h 136"/>
                      <a:gd name="T74" fmla="*/ 0 w 131"/>
                      <a:gd name="T75" fmla="*/ 0 h 136"/>
                      <a:gd name="T76" fmla="*/ 0 w 131"/>
                      <a:gd name="T77" fmla="*/ 0 h 136"/>
                      <a:gd name="T78" fmla="*/ 0 w 131"/>
                      <a:gd name="T79" fmla="*/ 0 h 136"/>
                      <a:gd name="T80" fmla="*/ 0 w 131"/>
                      <a:gd name="T81" fmla="*/ 0 h 136"/>
                      <a:gd name="T82" fmla="*/ 0 w 131"/>
                      <a:gd name="T83" fmla="*/ 0 h 1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31"/>
                      <a:gd name="T127" fmla="*/ 0 h 136"/>
                      <a:gd name="T128" fmla="*/ 131 w 131"/>
                      <a:gd name="T129" fmla="*/ 136 h 1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31" h="136">
                        <a:moveTo>
                          <a:pt x="11" y="80"/>
                        </a:moveTo>
                        <a:lnTo>
                          <a:pt x="13" y="81"/>
                        </a:lnTo>
                        <a:lnTo>
                          <a:pt x="14" y="81"/>
                        </a:lnTo>
                        <a:lnTo>
                          <a:pt x="17" y="82"/>
                        </a:lnTo>
                        <a:lnTo>
                          <a:pt x="22" y="82"/>
                        </a:lnTo>
                        <a:lnTo>
                          <a:pt x="28" y="83"/>
                        </a:lnTo>
                        <a:lnTo>
                          <a:pt x="34" y="83"/>
                        </a:lnTo>
                        <a:lnTo>
                          <a:pt x="41" y="84"/>
                        </a:lnTo>
                        <a:lnTo>
                          <a:pt x="47" y="85"/>
                        </a:lnTo>
                        <a:lnTo>
                          <a:pt x="54" y="86"/>
                        </a:lnTo>
                        <a:lnTo>
                          <a:pt x="60" y="85"/>
                        </a:lnTo>
                        <a:lnTo>
                          <a:pt x="67" y="83"/>
                        </a:lnTo>
                        <a:lnTo>
                          <a:pt x="73" y="78"/>
                        </a:lnTo>
                        <a:lnTo>
                          <a:pt x="79" y="70"/>
                        </a:lnTo>
                        <a:lnTo>
                          <a:pt x="85" y="59"/>
                        </a:lnTo>
                        <a:lnTo>
                          <a:pt x="91" y="50"/>
                        </a:lnTo>
                        <a:lnTo>
                          <a:pt x="96" y="41"/>
                        </a:lnTo>
                        <a:lnTo>
                          <a:pt x="101" y="35"/>
                        </a:lnTo>
                        <a:lnTo>
                          <a:pt x="104" y="28"/>
                        </a:lnTo>
                        <a:lnTo>
                          <a:pt x="107" y="24"/>
                        </a:lnTo>
                        <a:lnTo>
                          <a:pt x="109" y="21"/>
                        </a:lnTo>
                        <a:lnTo>
                          <a:pt x="111" y="21"/>
                        </a:lnTo>
                        <a:lnTo>
                          <a:pt x="125" y="0"/>
                        </a:lnTo>
                        <a:lnTo>
                          <a:pt x="131" y="53"/>
                        </a:lnTo>
                        <a:lnTo>
                          <a:pt x="129" y="54"/>
                        </a:lnTo>
                        <a:lnTo>
                          <a:pt x="127" y="58"/>
                        </a:lnTo>
                        <a:lnTo>
                          <a:pt x="121" y="64"/>
                        </a:lnTo>
                        <a:lnTo>
                          <a:pt x="117" y="71"/>
                        </a:lnTo>
                        <a:lnTo>
                          <a:pt x="112" y="78"/>
                        </a:lnTo>
                        <a:lnTo>
                          <a:pt x="106" y="85"/>
                        </a:lnTo>
                        <a:lnTo>
                          <a:pt x="100" y="91"/>
                        </a:lnTo>
                        <a:lnTo>
                          <a:pt x="97" y="97"/>
                        </a:lnTo>
                        <a:lnTo>
                          <a:pt x="90" y="100"/>
                        </a:lnTo>
                        <a:lnTo>
                          <a:pt x="84" y="106"/>
                        </a:lnTo>
                        <a:lnTo>
                          <a:pt x="75" y="111"/>
                        </a:lnTo>
                        <a:lnTo>
                          <a:pt x="67" y="116"/>
                        </a:lnTo>
                        <a:lnTo>
                          <a:pt x="57" y="120"/>
                        </a:lnTo>
                        <a:lnTo>
                          <a:pt x="51" y="124"/>
                        </a:lnTo>
                        <a:lnTo>
                          <a:pt x="46" y="126"/>
                        </a:lnTo>
                        <a:lnTo>
                          <a:pt x="45" y="128"/>
                        </a:lnTo>
                        <a:lnTo>
                          <a:pt x="0" y="136"/>
                        </a:lnTo>
                        <a:lnTo>
                          <a:pt x="11" y="8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7" name="Freeform 95"/>
                  <p:cNvSpPr>
                    <a:spLocks/>
                  </p:cNvSpPr>
                  <p:nvPr/>
                </p:nvSpPr>
                <p:spPr bwMode="auto">
                  <a:xfrm>
                    <a:off x="5489" y="2618"/>
                    <a:ext cx="17" cy="27"/>
                  </a:xfrm>
                  <a:custGeom>
                    <a:avLst/>
                    <a:gdLst>
                      <a:gd name="T0" fmla="*/ 0 w 81"/>
                      <a:gd name="T1" fmla="*/ 0 h 137"/>
                      <a:gd name="T2" fmla="*/ 0 w 81"/>
                      <a:gd name="T3" fmla="*/ 0 h 137"/>
                      <a:gd name="T4" fmla="*/ 0 w 81"/>
                      <a:gd name="T5" fmla="*/ 0 h 137"/>
                      <a:gd name="T6" fmla="*/ 0 w 81"/>
                      <a:gd name="T7" fmla="*/ 0 h 137"/>
                      <a:gd name="T8" fmla="*/ 0 w 81"/>
                      <a:gd name="T9" fmla="*/ 0 h 137"/>
                      <a:gd name="T10" fmla="*/ 0 w 81"/>
                      <a:gd name="T11" fmla="*/ 0 h 137"/>
                      <a:gd name="T12" fmla="*/ 0 w 81"/>
                      <a:gd name="T13" fmla="*/ 0 h 137"/>
                      <a:gd name="T14" fmla="*/ 0 w 81"/>
                      <a:gd name="T15" fmla="*/ 0 h 137"/>
                      <a:gd name="T16" fmla="*/ 0 w 81"/>
                      <a:gd name="T17" fmla="*/ 0 h 137"/>
                      <a:gd name="T18" fmla="*/ 0 w 81"/>
                      <a:gd name="T19" fmla="*/ 0 h 137"/>
                      <a:gd name="T20" fmla="*/ 0 w 81"/>
                      <a:gd name="T21" fmla="*/ 0 h 137"/>
                      <a:gd name="T22" fmla="*/ 0 w 81"/>
                      <a:gd name="T23" fmla="*/ 0 h 137"/>
                      <a:gd name="T24" fmla="*/ 0 w 81"/>
                      <a:gd name="T25" fmla="*/ 0 h 137"/>
                      <a:gd name="T26" fmla="*/ 0 w 81"/>
                      <a:gd name="T27" fmla="*/ 0 h 137"/>
                      <a:gd name="T28" fmla="*/ 0 w 81"/>
                      <a:gd name="T29" fmla="*/ 0 h 137"/>
                      <a:gd name="T30" fmla="*/ 0 w 81"/>
                      <a:gd name="T31" fmla="*/ 0 h 137"/>
                      <a:gd name="T32" fmla="*/ 0 w 81"/>
                      <a:gd name="T33" fmla="*/ 0 h 137"/>
                      <a:gd name="T34" fmla="*/ 0 w 81"/>
                      <a:gd name="T35" fmla="*/ 0 h 137"/>
                      <a:gd name="T36" fmla="*/ 0 w 81"/>
                      <a:gd name="T37" fmla="*/ 0 h 137"/>
                      <a:gd name="T38" fmla="*/ 0 w 81"/>
                      <a:gd name="T39" fmla="*/ 0 h 137"/>
                      <a:gd name="T40" fmla="*/ 0 w 81"/>
                      <a:gd name="T41" fmla="*/ 0 h 137"/>
                      <a:gd name="T42" fmla="*/ 0 w 81"/>
                      <a:gd name="T43" fmla="*/ 0 h 137"/>
                      <a:gd name="T44" fmla="*/ 0 w 81"/>
                      <a:gd name="T45" fmla="*/ 0 h 137"/>
                      <a:gd name="T46" fmla="*/ 0 w 81"/>
                      <a:gd name="T47" fmla="*/ 0 h 137"/>
                      <a:gd name="T48" fmla="*/ 0 w 81"/>
                      <a:gd name="T49" fmla="*/ 0 h 137"/>
                      <a:gd name="T50" fmla="*/ 0 w 81"/>
                      <a:gd name="T51" fmla="*/ 0 h 137"/>
                      <a:gd name="T52" fmla="*/ 0 w 81"/>
                      <a:gd name="T53" fmla="*/ 0 h 137"/>
                      <a:gd name="T54" fmla="*/ 0 w 81"/>
                      <a:gd name="T55" fmla="*/ 0 h 137"/>
                      <a:gd name="T56" fmla="*/ 0 w 81"/>
                      <a:gd name="T57" fmla="*/ 0 h 137"/>
                      <a:gd name="T58" fmla="*/ 0 w 81"/>
                      <a:gd name="T59" fmla="*/ 0 h 137"/>
                      <a:gd name="T60" fmla="*/ 0 w 81"/>
                      <a:gd name="T61" fmla="*/ 0 h 137"/>
                      <a:gd name="T62" fmla="*/ 0 w 81"/>
                      <a:gd name="T63" fmla="*/ 0 h 137"/>
                      <a:gd name="T64" fmla="*/ 0 w 81"/>
                      <a:gd name="T65" fmla="*/ 0 h 137"/>
                      <a:gd name="T66" fmla="*/ 0 w 81"/>
                      <a:gd name="T67" fmla="*/ 0 h 137"/>
                      <a:gd name="T68" fmla="*/ 0 w 81"/>
                      <a:gd name="T69" fmla="*/ 0 h 137"/>
                      <a:gd name="T70" fmla="*/ 0 w 81"/>
                      <a:gd name="T71" fmla="*/ 0 h 13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1"/>
                      <a:gd name="T109" fmla="*/ 0 h 137"/>
                      <a:gd name="T110" fmla="*/ 81 w 81"/>
                      <a:gd name="T111" fmla="*/ 137 h 13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1" h="137">
                        <a:moveTo>
                          <a:pt x="21" y="86"/>
                        </a:moveTo>
                        <a:lnTo>
                          <a:pt x="22" y="85"/>
                        </a:lnTo>
                        <a:lnTo>
                          <a:pt x="27" y="84"/>
                        </a:lnTo>
                        <a:lnTo>
                          <a:pt x="30" y="80"/>
                        </a:lnTo>
                        <a:lnTo>
                          <a:pt x="33" y="78"/>
                        </a:lnTo>
                        <a:lnTo>
                          <a:pt x="37" y="74"/>
                        </a:lnTo>
                        <a:lnTo>
                          <a:pt x="42" y="69"/>
                        </a:lnTo>
                        <a:lnTo>
                          <a:pt x="44" y="62"/>
                        </a:lnTo>
                        <a:lnTo>
                          <a:pt x="47" y="56"/>
                        </a:lnTo>
                        <a:lnTo>
                          <a:pt x="49" y="50"/>
                        </a:lnTo>
                        <a:lnTo>
                          <a:pt x="52" y="47"/>
                        </a:lnTo>
                        <a:lnTo>
                          <a:pt x="57" y="39"/>
                        </a:lnTo>
                        <a:lnTo>
                          <a:pt x="62" y="31"/>
                        </a:lnTo>
                        <a:lnTo>
                          <a:pt x="64" y="26"/>
                        </a:lnTo>
                        <a:lnTo>
                          <a:pt x="66" y="20"/>
                        </a:lnTo>
                        <a:lnTo>
                          <a:pt x="68" y="15"/>
                        </a:lnTo>
                        <a:lnTo>
                          <a:pt x="71" y="11"/>
                        </a:lnTo>
                        <a:lnTo>
                          <a:pt x="74" y="2"/>
                        </a:lnTo>
                        <a:lnTo>
                          <a:pt x="76" y="0"/>
                        </a:lnTo>
                        <a:lnTo>
                          <a:pt x="76" y="2"/>
                        </a:lnTo>
                        <a:lnTo>
                          <a:pt x="76" y="7"/>
                        </a:lnTo>
                        <a:lnTo>
                          <a:pt x="77" y="16"/>
                        </a:lnTo>
                        <a:lnTo>
                          <a:pt x="78" y="27"/>
                        </a:lnTo>
                        <a:lnTo>
                          <a:pt x="78" y="37"/>
                        </a:lnTo>
                        <a:lnTo>
                          <a:pt x="79" y="48"/>
                        </a:lnTo>
                        <a:lnTo>
                          <a:pt x="80" y="58"/>
                        </a:lnTo>
                        <a:lnTo>
                          <a:pt x="81" y="65"/>
                        </a:lnTo>
                        <a:lnTo>
                          <a:pt x="79" y="70"/>
                        </a:lnTo>
                        <a:lnTo>
                          <a:pt x="77" y="76"/>
                        </a:lnTo>
                        <a:lnTo>
                          <a:pt x="73" y="83"/>
                        </a:lnTo>
                        <a:lnTo>
                          <a:pt x="69" y="89"/>
                        </a:lnTo>
                        <a:lnTo>
                          <a:pt x="61" y="99"/>
                        </a:lnTo>
                        <a:lnTo>
                          <a:pt x="58" y="103"/>
                        </a:lnTo>
                        <a:lnTo>
                          <a:pt x="0" y="137"/>
                        </a:lnTo>
                        <a:lnTo>
                          <a:pt x="17" y="110"/>
                        </a:lnTo>
                        <a:lnTo>
                          <a:pt x="21" y="86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8" name="Freeform 96"/>
                  <p:cNvSpPr>
                    <a:spLocks/>
                  </p:cNvSpPr>
                  <p:nvPr/>
                </p:nvSpPr>
                <p:spPr bwMode="auto">
                  <a:xfrm>
                    <a:off x="5485" y="2406"/>
                    <a:ext cx="50" cy="86"/>
                  </a:xfrm>
                  <a:custGeom>
                    <a:avLst/>
                    <a:gdLst>
                      <a:gd name="T0" fmla="*/ 0 w 249"/>
                      <a:gd name="T1" fmla="*/ 0 h 426"/>
                      <a:gd name="T2" fmla="*/ 0 w 249"/>
                      <a:gd name="T3" fmla="*/ 0 h 426"/>
                      <a:gd name="T4" fmla="*/ 0 w 249"/>
                      <a:gd name="T5" fmla="*/ 0 h 426"/>
                      <a:gd name="T6" fmla="*/ 0 w 249"/>
                      <a:gd name="T7" fmla="*/ 0 h 426"/>
                      <a:gd name="T8" fmla="*/ 0 w 249"/>
                      <a:gd name="T9" fmla="*/ 0 h 426"/>
                      <a:gd name="T10" fmla="*/ 0 w 249"/>
                      <a:gd name="T11" fmla="*/ 0 h 426"/>
                      <a:gd name="T12" fmla="*/ 0 w 249"/>
                      <a:gd name="T13" fmla="*/ 0 h 426"/>
                      <a:gd name="T14" fmla="*/ 0 w 249"/>
                      <a:gd name="T15" fmla="*/ 0 h 426"/>
                      <a:gd name="T16" fmla="*/ 0 w 249"/>
                      <a:gd name="T17" fmla="*/ 0 h 426"/>
                      <a:gd name="T18" fmla="*/ 0 w 249"/>
                      <a:gd name="T19" fmla="*/ 0 h 426"/>
                      <a:gd name="T20" fmla="*/ 0 w 249"/>
                      <a:gd name="T21" fmla="*/ 0 h 426"/>
                      <a:gd name="T22" fmla="*/ 0 w 249"/>
                      <a:gd name="T23" fmla="*/ 0 h 426"/>
                      <a:gd name="T24" fmla="*/ 0 w 249"/>
                      <a:gd name="T25" fmla="*/ 0 h 426"/>
                      <a:gd name="T26" fmla="*/ 0 w 249"/>
                      <a:gd name="T27" fmla="*/ 0 h 426"/>
                      <a:gd name="T28" fmla="*/ 0 w 249"/>
                      <a:gd name="T29" fmla="*/ 0 h 426"/>
                      <a:gd name="T30" fmla="*/ 0 w 249"/>
                      <a:gd name="T31" fmla="*/ 0 h 426"/>
                      <a:gd name="T32" fmla="*/ 0 w 249"/>
                      <a:gd name="T33" fmla="*/ 0 h 426"/>
                      <a:gd name="T34" fmla="*/ 0 w 249"/>
                      <a:gd name="T35" fmla="*/ 0 h 426"/>
                      <a:gd name="T36" fmla="*/ 0 w 249"/>
                      <a:gd name="T37" fmla="*/ 0 h 426"/>
                      <a:gd name="T38" fmla="*/ 0 w 249"/>
                      <a:gd name="T39" fmla="*/ 0 h 426"/>
                      <a:gd name="T40" fmla="*/ 0 w 249"/>
                      <a:gd name="T41" fmla="*/ 0 h 426"/>
                      <a:gd name="T42" fmla="*/ 0 w 249"/>
                      <a:gd name="T43" fmla="*/ 0 h 426"/>
                      <a:gd name="T44" fmla="*/ 0 w 249"/>
                      <a:gd name="T45" fmla="*/ 0 h 426"/>
                      <a:gd name="T46" fmla="*/ 0 w 249"/>
                      <a:gd name="T47" fmla="*/ 0 h 426"/>
                      <a:gd name="T48" fmla="*/ 0 w 249"/>
                      <a:gd name="T49" fmla="*/ 0 h 426"/>
                      <a:gd name="T50" fmla="*/ 0 w 249"/>
                      <a:gd name="T51" fmla="*/ 0 h 426"/>
                      <a:gd name="T52" fmla="*/ 0 w 249"/>
                      <a:gd name="T53" fmla="*/ 0 h 426"/>
                      <a:gd name="T54" fmla="*/ 0 w 249"/>
                      <a:gd name="T55" fmla="*/ 0 h 426"/>
                      <a:gd name="T56" fmla="*/ 0 w 249"/>
                      <a:gd name="T57" fmla="*/ 0 h 426"/>
                      <a:gd name="T58" fmla="*/ 0 w 249"/>
                      <a:gd name="T59" fmla="*/ 0 h 426"/>
                      <a:gd name="T60" fmla="*/ 0 w 249"/>
                      <a:gd name="T61" fmla="*/ 0 h 426"/>
                      <a:gd name="T62" fmla="*/ 0 w 249"/>
                      <a:gd name="T63" fmla="*/ 0 h 426"/>
                      <a:gd name="T64" fmla="*/ 0 w 249"/>
                      <a:gd name="T65" fmla="*/ 0 h 426"/>
                      <a:gd name="T66" fmla="*/ 0 w 249"/>
                      <a:gd name="T67" fmla="*/ 0 h 426"/>
                      <a:gd name="T68" fmla="*/ 0 w 249"/>
                      <a:gd name="T69" fmla="*/ 0 h 42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49"/>
                      <a:gd name="T106" fmla="*/ 0 h 426"/>
                      <a:gd name="T107" fmla="*/ 249 w 249"/>
                      <a:gd name="T108" fmla="*/ 426 h 42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49" h="426">
                        <a:moveTo>
                          <a:pt x="94" y="114"/>
                        </a:moveTo>
                        <a:lnTo>
                          <a:pt x="90" y="122"/>
                        </a:lnTo>
                        <a:lnTo>
                          <a:pt x="83" y="148"/>
                        </a:lnTo>
                        <a:lnTo>
                          <a:pt x="71" y="183"/>
                        </a:lnTo>
                        <a:lnTo>
                          <a:pt x="60" y="225"/>
                        </a:lnTo>
                        <a:lnTo>
                          <a:pt x="48" y="266"/>
                        </a:lnTo>
                        <a:lnTo>
                          <a:pt x="36" y="305"/>
                        </a:lnTo>
                        <a:lnTo>
                          <a:pt x="27" y="333"/>
                        </a:lnTo>
                        <a:lnTo>
                          <a:pt x="24" y="348"/>
                        </a:lnTo>
                        <a:lnTo>
                          <a:pt x="21" y="354"/>
                        </a:lnTo>
                        <a:lnTo>
                          <a:pt x="19" y="364"/>
                        </a:lnTo>
                        <a:lnTo>
                          <a:pt x="14" y="374"/>
                        </a:lnTo>
                        <a:lnTo>
                          <a:pt x="10" y="386"/>
                        </a:lnTo>
                        <a:lnTo>
                          <a:pt x="6" y="397"/>
                        </a:lnTo>
                        <a:lnTo>
                          <a:pt x="2" y="407"/>
                        </a:lnTo>
                        <a:lnTo>
                          <a:pt x="0" y="413"/>
                        </a:lnTo>
                        <a:lnTo>
                          <a:pt x="0" y="416"/>
                        </a:lnTo>
                        <a:lnTo>
                          <a:pt x="1" y="418"/>
                        </a:lnTo>
                        <a:lnTo>
                          <a:pt x="6" y="423"/>
                        </a:lnTo>
                        <a:lnTo>
                          <a:pt x="12" y="426"/>
                        </a:lnTo>
                        <a:lnTo>
                          <a:pt x="21" y="424"/>
                        </a:lnTo>
                        <a:lnTo>
                          <a:pt x="26" y="417"/>
                        </a:lnTo>
                        <a:lnTo>
                          <a:pt x="36" y="410"/>
                        </a:lnTo>
                        <a:lnTo>
                          <a:pt x="48" y="399"/>
                        </a:lnTo>
                        <a:lnTo>
                          <a:pt x="60" y="389"/>
                        </a:lnTo>
                        <a:lnTo>
                          <a:pt x="72" y="380"/>
                        </a:lnTo>
                        <a:lnTo>
                          <a:pt x="83" y="372"/>
                        </a:lnTo>
                        <a:lnTo>
                          <a:pt x="90" y="366"/>
                        </a:lnTo>
                        <a:lnTo>
                          <a:pt x="94" y="365"/>
                        </a:lnTo>
                        <a:lnTo>
                          <a:pt x="144" y="293"/>
                        </a:lnTo>
                        <a:lnTo>
                          <a:pt x="152" y="240"/>
                        </a:lnTo>
                        <a:lnTo>
                          <a:pt x="153" y="237"/>
                        </a:lnTo>
                        <a:lnTo>
                          <a:pt x="157" y="229"/>
                        </a:lnTo>
                        <a:lnTo>
                          <a:pt x="162" y="218"/>
                        </a:lnTo>
                        <a:lnTo>
                          <a:pt x="169" y="206"/>
                        </a:lnTo>
                        <a:lnTo>
                          <a:pt x="175" y="192"/>
                        </a:lnTo>
                        <a:lnTo>
                          <a:pt x="183" y="180"/>
                        </a:lnTo>
                        <a:lnTo>
                          <a:pt x="188" y="170"/>
                        </a:lnTo>
                        <a:lnTo>
                          <a:pt x="192" y="165"/>
                        </a:lnTo>
                        <a:lnTo>
                          <a:pt x="193" y="160"/>
                        </a:lnTo>
                        <a:lnTo>
                          <a:pt x="194" y="153"/>
                        </a:lnTo>
                        <a:lnTo>
                          <a:pt x="196" y="146"/>
                        </a:lnTo>
                        <a:lnTo>
                          <a:pt x="198" y="137"/>
                        </a:lnTo>
                        <a:lnTo>
                          <a:pt x="199" y="126"/>
                        </a:lnTo>
                        <a:lnTo>
                          <a:pt x="203" y="117"/>
                        </a:lnTo>
                        <a:lnTo>
                          <a:pt x="208" y="105"/>
                        </a:lnTo>
                        <a:lnTo>
                          <a:pt x="217" y="93"/>
                        </a:lnTo>
                        <a:lnTo>
                          <a:pt x="223" y="80"/>
                        </a:lnTo>
                        <a:lnTo>
                          <a:pt x="230" y="69"/>
                        </a:lnTo>
                        <a:lnTo>
                          <a:pt x="234" y="57"/>
                        </a:lnTo>
                        <a:lnTo>
                          <a:pt x="238" y="47"/>
                        </a:lnTo>
                        <a:lnTo>
                          <a:pt x="240" y="37"/>
                        </a:lnTo>
                        <a:lnTo>
                          <a:pt x="243" y="28"/>
                        </a:lnTo>
                        <a:lnTo>
                          <a:pt x="245" y="19"/>
                        </a:lnTo>
                        <a:lnTo>
                          <a:pt x="248" y="11"/>
                        </a:lnTo>
                        <a:lnTo>
                          <a:pt x="249" y="3"/>
                        </a:lnTo>
                        <a:lnTo>
                          <a:pt x="249" y="0"/>
                        </a:lnTo>
                        <a:lnTo>
                          <a:pt x="247" y="0"/>
                        </a:lnTo>
                        <a:lnTo>
                          <a:pt x="245" y="5"/>
                        </a:lnTo>
                        <a:lnTo>
                          <a:pt x="238" y="12"/>
                        </a:lnTo>
                        <a:lnTo>
                          <a:pt x="232" y="21"/>
                        </a:lnTo>
                        <a:lnTo>
                          <a:pt x="223" y="32"/>
                        </a:lnTo>
                        <a:lnTo>
                          <a:pt x="214" y="45"/>
                        </a:lnTo>
                        <a:lnTo>
                          <a:pt x="199" y="57"/>
                        </a:lnTo>
                        <a:lnTo>
                          <a:pt x="181" y="70"/>
                        </a:lnTo>
                        <a:lnTo>
                          <a:pt x="161" y="81"/>
                        </a:lnTo>
                        <a:lnTo>
                          <a:pt x="142" y="92"/>
                        </a:lnTo>
                        <a:lnTo>
                          <a:pt x="123" y="101"/>
                        </a:lnTo>
                        <a:lnTo>
                          <a:pt x="108" y="107"/>
                        </a:lnTo>
                        <a:lnTo>
                          <a:pt x="97" y="111"/>
                        </a:lnTo>
                        <a:lnTo>
                          <a:pt x="94" y="114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99" name="Freeform 97"/>
                  <p:cNvSpPr>
                    <a:spLocks/>
                  </p:cNvSpPr>
                  <p:nvPr/>
                </p:nvSpPr>
                <p:spPr bwMode="auto">
                  <a:xfrm>
                    <a:off x="5472" y="2219"/>
                    <a:ext cx="103" cy="112"/>
                  </a:xfrm>
                  <a:custGeom>
                    <a:avLst/>
                    <a:gdLst>
                      <a:gd name="T0" fmla="*/ 0 w 518"/>
                      <a:gd name="T1" fmla="*/ 0 h 560"/>
                      <a:gd name="T2" fmla="*/ 0 w 518"/>
                      <a:gd name="T3" fmla="*/ 0 h 560"/>
                      <a:gd name="T4" fmla="*/ 0 w 518"/>
                      <a:gd name="T5" fmla="*/ 0 h 560"/>
                      <a:gd name="T6" fmla="*/ 0 w 518"/>
                      <a:gd name="T7" fmla="*/ 0 h 560"/>
                      <a:gd name="T8" fmla="*/ 0 w 518"/>
                      <a:gd name="T9" fmla="*/ 0 h 560"/>
                      <a:gd name="T10" fmla="*/ 0 w 518"/>
                      <a:gd name="T11" fmla="*/ 0 h 560"/>
                      <a:gd name="T12" fmla="*/ 0 w 518"/>
                      <a:gd name="T13" fmla="*/ 0 h 560"/>
                      <a:gd name="T14" fmla="*/ 0 w 518"/>
                      <a:gd name="T15" fmla="*/ 0 h 560"/>
                      <a:gd name="T16" fmla="*/ 0 w 518"/>
                      <a:gd name="T17" fmla="*/ 0 h 560"/>
                      <a:gd name="T18" fmla="*/ 0 w 518"/>
                      <a:gd name="T19" fmla="*/ 0 h 560"/>
                      <a:gd name="T20" fmla="*/ 0 w 518"/>
                      <a:gd name="T21" fmla="*/ 0 h 560"/>
                      <a:gd name="T22" fmla="*/ 0 w 518"/>
                      <a:gd name="T23" fmla="*/ 0 h 560"/>
                      <a:gd name="T24" fmla="*/ 0 w 518"/>
                      <a:gd name="T25" fmla="*/ 0 h 560"/>
                      <a:gd name="T26" fmla="*/ 0 w 518"/>
                      <a:gd name="T27" fmla="*/ 0 h 560"/>
                      <a:gd name="T28" fmla="*/ 0 w 518"/>
                      <a:gd name="T29" fmla="*/ 0 h 560"/>
                      <a:gd name="T30" fmla="*/ 0 w 518"/>
                      <a:gd name="T31" fmla="*/ 0 h 560"/>
                      <a:gd name="T32" fmla="*/ 0 w 518"/>
                      <a:gd name="T33" fmla="*/ 0 h 560"/>
                      <a:gd name="T34" fmla="*/ 0 w 518"/>
                      <a:gd name="T35" fmla="*/ 0 h 560"/>
                      <a:gd name="T36" fmla="*/ 0 w 518"/>
                      <a:gd name="T37" fmla="*/ 0 h 560"/>
                      <a:gd name="T38" fmla="*/ 0 w 518"/>
                      <a:gd name="T39" fmla="*/ 0 h 560"/>
                      <a:gd name="T40" fmla="*/ 0 w 518"/>
                      <a:gd name="T41" fmla="*/ 0 h 560"/>
                      <a:gd name="T42" fmla="*/ 0 w 518"/>
                      <a:gd name="T43" fmla="*/ 0 h 560"/>
                      <a:gd name="T44" fmla="*/ 0 w 518"/>
                      <a:gd name="T45" fmla="*/ 0 h 560"/>
                      <a:gd name="T46" fmla="*/ 0 w 518"/>
                      <a:gd name="T47" fmla="*/ 0 h 560"/>
                      <a:gd name="T48" fmla="*/ 0 w 518"/>
                      <a:gd name="T49" fmla="*/ 0 h 560"/>
                      <a:gd name="T50" fmla="*/ 0 w 518"/>
                      <a:gd name="T51" fmla="*/ 0 h 560"/>
                      <a:gd name="T52" fmla="*/ 0 w 518"/>
                      <a:gd name="T53" fmla="*/ 0 h 560"/>
                      <a:gd name="T54" fmla="*/ 0 w 518"/>
                      <a:gd name="T55" fmla="*/ 0 h 560"/>
                      <a:gd name="T56" fmla="*/ 0 w 518"/>
                      <a:gd name="T57" fmla="*/ 0 h 560"/>
                      <a:gd name="T58" fmla="*/ 0 w 518"/>
                      <a:gd name="T59" fmla="*/ 0 h 560"/>
                      <a:gd name="T60" fmla="*/ 0 w 518"/>
                      <a:gd name="T61" fmla="*/ 0 h 560"/>
                      <a:gd name="T62" fmla="*/ 0 w 518"/>
                      <a:gd name="T63" fmla="*/ 0 h 560"/>
                      <a:gd name="T64" fmla="*/ 0 w 518"/>
                      <a:gd name="T65" fmla="*/ 0 h 560"/>
                      <a:gd name="T66" fmla="*/ 0 w 518"/>
                      <a:gd name="T67" fmla="*/ 0 h 560"/>
                      <a:gd name="T68" fmla="*/ 0 w 518"/>
                      <a:gd name="T69" fmla="*/ 0 h 560"/>
                      <a:gd name="T70" fmla="*/ 0 w 518"/>
                      <a:gd name="T71" fmla="*/ 0 h 560"/>
                      <a:gd name="T72" fmla="*/ 0 w 518"/>
                      <a:gd name="T73" fmla="*/ 0 h 560"/>
                      <a:gd name="T74" fmla="*/ 0 w 518"/>
                      <a:gd name="T75" fmla="*/ 0 h 560"/>
                      <a:gd name="T76" fmla="*/ 0 w 518"/>
                      <a:gd name="T77" fmla="*/ 0 h 560"/>
                      <a:gd name="T78" fmla="*/ 0 w 518"/>
                      <a:gd name="T79" fmla="*/ 0 h 56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18"/>
                      <a:gd name="T121" fmla="*/ 0 h 560"/>
                      <a:gd name="T122" fmla="*/ 518 w 518"/>
                      <a:gd name="T123" fmla="*/ 560 h 56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18" h="560">
                        <a:moveTo>
                          <a:pt x="17" y="0"/>
                        </a:moveTo>
                        <a:lnTo>
                          <a:pt x="15" y="8"/>
                        </a:lnTo>
                        <a:lnTo>
                          <a:pt x="10" y="32"/>
                        </a:lnTo>
                        <a:lnTo>
                          <a:pt x="5" y="68"/>
                        </a:lnTo>
                        <a:lnTo>
                          <a:pt x="2" y="113"/>
                        </a:lnTo>
                        <a:lnTo>
                          <a:pt x="0" y="162"/>
                        </a:lnTo>
                        <a:lnTo>
                          <a:pt x="2" y="215"/>
                        </a:lnTo>
                        <a:lnTo>
                          <a:pt x="9" y="265"/>
                        </a:lnTo>
                        <a:lnTo>
                          <a:pt x="27" y="313"/>
                        </a:lnTo>
                        <a:lnTo>
                          <a:pt x="39" y="341"/>
                        </a:lnTo>
                        <a:lnTo>
                          <a:pt x="51" y="366"/>
                        </a:lnTo>
                        <a:lnTo>
                          <a:pt x="61" y="386"/>
                        </a:lnTo>
                        <a:lnTo>
                          <a:pt x="69" y="405"/>
                        </a:lnTo>
                        <a:lnTo>
                          <a:pt x="76" y="419"/>
                        </a:lnTo>
                        <a:lnTo>
                          <a:pt x="82" y="429"/>
                        </a:lnTo>
                        <a:lnTo>
                          <a:pt x="87" y="436"/>
                        </a:lnTo>
                        <a:lnTo>
                          <a:pt x="92" y="441"/>
                        </a:lnTo>
                        <a:lnTo>
                          <a:pt x="99" y="445"/>
                        </a:lnTo>
                        <a:lnTo>
                          <a:pt x="116" y="457"/>
                        </a:lnTo>
                        <a:lnTo>
                          <a:pt x="137" y="472"/>
                        </a:lnTo>
                        <a:lnTo>
                          <a:pt x="162" y="490"/>
                        </a:lnTo>
                        <a:lnTo>
                          <a:pt x="187" y="508"/>
                        </a:lnTo>
                        <a:lnTo>
                          <a:pt x="214" y="525"/>
                        </a:lnTo>
                        <a:lnTo>
                          <a:pt x="239" y="538"/>
                        </a:lnTo>
                        <a:lnTo>
                          <a:pt x="260" y="547"/>
                        </a:lnTo>
                        <a:lnTo>
                          <a:pt x="277" y="551"/>
                        </a:lnTo>
                        <a:lnTo>
                          <a:pt x="296" y="555"/>
                        </a:lnTo>
                        <a:lnTo>
                          <a:pt x="313" y="558"/>
                        </a:lnTo>
                        <a:lnTo>
                          <a:pt x="331" y="560"/>
                        </a:lnTo>
                        <a:lnTo>
                          <a:pt x="349" y="559"/>
                        </a:lnTo>
                        <a:lnTo>
                          <a:pt x="370" y="557"/>
                        </a:lnTo>
                        <a:lnTo>
                          <a:pt x="391" y="553"/>
                        </a:lnTo>
                        <a:lnTo>
                          <a:pt x="416" y="547"/>
                        </a:lnTo>
                        <a:lnTo>
                          <a:pt x="424" y="543"/>
                        </a:lnTo>
                        <a:lnTo>
                          <a:pt x="439" y="539"/>
                        </a:lnTo>
                        <a:lnTo>
                          <a:pt x="456" y="532"/>
                        </a:lnTo>
                        <a:lnTo>
                          <a:pt x="474" y="527"/>
                        </a:lnTo>
                        <a:lnTo>
                          <a:pt x="489" y="521"/>
                        </a:lnTo>
                        <a:lnTo>
                          <a:pt x="504" y="516"/>
                        </a:lnTo>
                        <a:lnTo>
                          <a:pt x="513" y="513"/>
                        </a:lnTo>
                        <a:lnTo>
                          <a:pt x="518" y="513"/>
                        </a:lnTo>
                        <a:lnTo>
                          <a:pt x="517" y="510"/>
                        </a:lnTo>
                        <a:lnTo>
                          <a:pt x="514" y="502"/>
                        </a:lnTo>
                        <a:lnTo>
                          <a:pt x="510" y="493"/>
                        </a:lnTo>
                        <a:lnTo>
                          <a:pt x="506" y="483"/>
                        </a:lnTo>
                        <a:lnTo>
                          <a:pt x="497" y="472"/>
                        </a:lnTo>
                        <a:lnTo>
                          <a:pt x="488" y="466"/>
                        </a:lnTo>
                        <a:lnTo>
                          <a:pt x="474" y="462"/>
                        </a:lnTo>
                        <a:lnTo>
                          <a:pt x="457" y="465"/>
                        </a:lnTo>
                        <a:lnTo>
                          <a:pt x="436" y="468"/>
                        </a:lnTo>
                        <a:lnTo>
                          <a:pt x="416" y="469"/>
                        </a:lnTo>
                        <a:lnTo>
                          <a:pt x="394" y="468"/>
                        </a:lnTo>
                        <a:lnTo>
                          <a:pt x="374" y="466"/>
                        </a:lnTo>
                        <a:lnTo>
                          <a:pt x="351" y="462"/>
                        </a:lnTo>
                        <a:lnTo>
                          <a:pt x="330" y="456"/>
                        </a:lnTo>
                        <a:lnTo>
                          <a:pt x="308" y="450"/>
                        </a:lnTo>
                        <a:lnTo>
                          <a:pt x="285" y="444"/>
                        </a:lnTo>
                        <a:lnTo>
                          <a:pt x="260" y="435"/>
                        </a:lnTo>
                        <a:lnTo>
                          <a:pt x="236" y="421"/>
                        </a:lnTo>
                        <a:lnTo>
                          <a:pt x="210" y="404"/>
                        </a:lnTo>
                        <a:lnTo>
                          <a:pt x="186" y="384"/>
                        </a:lnTo>
                        <a:lnTo>
                          <a:pt x="164" y="362"/>
                        </a:lnTo>
                        <a:lnTo>
                          <a:pt x="144" y="339"/>
                        </a:lnTo>
                        <a:lnTo>
                          <a:pt x="128" y="317"/>
                        </a:lnTo>
                        <a:lnTo>
                          <a:pt x="120" y="296"/>
                        </a:lnTo>
                        <a:lnTo>
                          <a:pt x="111" y="275"/>
                        </a:lnTo>
                        <a:lnTo>
                          <a:pt x="104" y="253"/>
                        </a:lnTo>
                        <a:lnTo>
                          <a:pt x="97" y="231"/>
                        </a:lnTo>
                        <a:lnTo>
                          <a:pt x="92" y="210"/>
                        </a:lnTo>
                        <a:lnTo>
                          <a:pt x="86" y="190"/>
                        </a:lnTo>
                        <a:lnTo>
                          <a:pt x="80" y="173"/>
                        </a:lnTo>
                        <a:lnTo>
                          <a:pt x="75" y="157"/>
                        </a:lnTo>
                        <a:lnTo>
                          <a:pt x="72" y="145"/>
                        </a:lnTo>
                        <a:lnTo>
                          <a:pt x="65" y="129"/>
                        </a:lnTo>
                        <a:lnTo>
                          <a:pt x="58" y="108"/>
                        </a:lnTo>
                        <a:lnTo>
                          <a:pt x="48" y="84"/>
                        </a:lnTo>
                        <a:lnTo>
                          <a:pt x="39" y="60"/>
                        </a:lnTo>
                        <a:lnTo>
                          <a:pt x="30" y="37"/>
                        </a:lnTo>
                        <a:lnTo>
                          <a:pt x="23" y="17"/>
                        </a:lnTo>
                        <a:lnTo>
                          <a:pt x="18" y="4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00" name="Freeform 98"/>
                  <p:cNvSpPr>
                    <a:spLocks/>
                  </p:cNvSpPr>
                  <p:nvPr/>
                </p:nvSpPr>
                <p:spPr bwMode="auto">
                  <a:xfrm>
                    <a:off x="5527" y="2273"/>
                    <a:ext cx="47" cy="25"/>
                  </a:xfrm>
                  <a:custGeom>
                    <a:avLst/>
                    <a:gdLst>
                      <a:gd name="T0" fmla="*/ 0 w 234"/>
                      <a:gd name="T1" fmla="*/ 0 h 124"/>
                      <a:gd name="T2" fmla="*/ 0 w 234"/>
                      <a:gd name="T3" fmla="*/ 0 h 124"/>
                      <a:gd name="T4" fmla="*/ 0 w 234"/>
                      <a:gd name="T5" fmla="*/ 0 h 124"/>
                      <a:gd name="T6" fmla="*/ 0 w 234"/>
                      <a:gd name="T7" fmla="*/ 0 h 124"/>
                      <a:gd name="T8" fmla="*/ 0 w 234"/>
                      <a:gd name="T9" fmla="*/ 0 h 124"/>
                      <a:gd name="T10" fmla="*/ 0 w 234"/>
                      <a:gd name="T11" fmla="*/ 0 h 124"/>
                      <a:gd name="T12" fmla="*/ 0 w 234"/>
                      <a:gd name="T13" fmla="*/ 0 h 124"/>
                      <a:gd name="T14" fmla="*/ 0 w 234"/>
                      <a:gd name="T15" fmla="*/ 0 h 124"/>
                      <a:gd name="T16" fmla="*/ 0 w 234"/>
                      <a:gd name="T17" fmla="*/ 0 h 124"/>
                      <a:gd name="T18" fmla="*/ 0 w 234"/>
                      <a:gd name="T19" fmla="*/ 0 h 124"/>
                      <a:gd name="T20" fmla="*/ 0 w 234"/>
                      <a:gd name="T21" fmla="*/ 0 h 124"/>
                      <a:gd name="T22" fmla="*/ 0 w 234"/>
                      <a:gd name="T23" fmla="*/ 0 h 124"/>
                      <a:gd name="T24" fmla="*/ 0 w 234"/>
                      <a:gd name="T25" fmla="*/ 0 h 124"/>
                      <a:gd name="T26" fmla="*/ 0 w 234"/>
                      <a:gd name="T27" fmla="*/ 0 h 124"/>
                      <a:gd name="T28" fmla="*/ 0 w 234"/>
                      <a:gd name="T29" fmla="*/ 0 h 124"/>
                      <a:gd name="T30" fmla="*/ 0 w 234"/>
                      <a:gd name="T31" fmla="*/ 0 h 124"/>
                      <a:gd name="T32" fmla="*/ 0 w 234"/>
                      <a:gd name="T33" fmla="*/ 0 h 124"/>
                      <a:gd name="T34" fmla="*/ 0 w 234"/>
                      <a:gd name="T35" fmla="*/ 0 h 124"/>
                      <a:gd name="T36" fmla="*/ 0 w 234"/>
                      <a:gd name="T37" fmla="*/ 0 h 124"/>
                      <a:gd name="T38" fmla="*/ 0 w 234"/>
                      <a:gd name="T39" fmla="*/ 0 h 124"/>
                      <a:gd name="T40" fmla="*/ 0 w 234"/>
                      <a:gd name="T41" fmla="*/ 0 h 124"/>
                      <a:gd name="T42" fmla="*/ 0 w 234"/>
                      <a:gd name="T43" fmla="*/ 0 h 124"/>
                      <a:gd name="T44" fmla="*/ 0 w 234"/>
                      <a:gd name="T45" fmla="*/ 0 h 124"/>
                      <a:gd name="T46" fmla="*/ 0 w 234"/>
                      <a:gd name="T47" fmla="*/ 0 h 124"/>
                      <a:gd name="T48" fmla="*/ 0 w 234"/>
                      <a:gd name="T49" fmla="*/ 0 h 124"/>
                      <a:gd name="T50" fmla="*/ 0 w 234"/>
                      <a:gd name="T51" fmla="*/ 0 h 124"/>
                      <a:gd name="T52" fmla="*/ 0 w 234"/>
                      <a:gd name="T53" fmla="*/ 0 h 124"/>
                      <a:gd name="T54" fmla="*/ 0 w 234"/>
                      <a:gd name="T55" fmla="*/ 0 h 124"/>
                      <a:gd name="T56" fmla="*/ 0 w 234"/>
                      <a:gd name="T57" fmla="*/ 0 h 124"/>
                      <a:gd name="T58" fmla="*/ 0 w 234"/>
                      <a:gd name="T59" fmla="*/ 0 h 124"/>
                      <a:gd name="T60" fmla="*/ 0 w 234"/>
                      <a:gd name="T61" fmla="*/ 0 h 124"/>
                      <a:gd name="T62" fmla="*/ 0 w 234"/>
                      <a:gd name="T63" fmla="*/ 0 h 124"/>
                      <a:gd name="T64" fmla="*/ 0 w 234"/>
                      <a:gd name="T65" fmla="*/ 0 h 124"/>
                      <a:gd name="T66" fmla="*/ 0 w 234"/>
                      <a:gd name="T67" fmla="*/ 0 h 124"/>
                      <a:gd name="T68" fmla="*/ 0 w 234"/>
                      <a:gd name="T69" fmla="*/ 0 h 124"/>
                      <a:gd name="T70" fmla="*/ 0 w 234"/>
                      <a:gd name="T71" fmla="*/ 0 h 124"/>
                      <a:gd name="T72" fmla="*/ 0 w 234"/>
                      <a:gd name="T73" fmla="*/ 0 h 124"/>
                      <a:gd name="T74" fmla="*/ 0 w 234"/>
                      <a:gd name="T75" fmla="*/ 0 h 124"/>
                      <a:gd name="T76" fmla="*/ 0 w 234"/>
                      <a:gd name="T77" fmla="*/ 0 h 124"/>
                      <a:gd name="T78" fmla="*/ 0 w 234"/>
                      <a:gd name="T79" fmla="*/ 0 h 124"/>
                      <a:gd name="T80" fmla="*/ 0 w 234"/>
                      <a:gd name="T81" fmla="*/ 0 h 124"/>
                      <a:gd name="T82" fmla="*/ 0 w 234"/>
                      <a:gd name="T83" fmla="*/ 0 h 124"/>
                      <a:gd name="T84" fmla="*/ 0 w 234"/>
                      <a:gd name="T85" fmla="*/ 0 h 124"/>
                      <a:gd name="T86" fmla="*/ 0 w 234"/>
                      <a:gd name="T87" fmla="*/ 0 h 124"/>
                      <a:gd name="T88" fmla="*/ 0 w 234"/>
                      <a:gd name="T89" fmla="*/ 0 h 124"/>
                      <a:gd name="T90" fmla="*/ 0 w 234"/>
                      <a:gd name="T91" fmla="*/ 0 h 124"/>
                      <a:gd name="T92" fmla="*/ 0 w 234"/>
                      <a:gd name="T93" fmla="*/ 0 h 124"/>
                      <a:gd name="T94" fmla="*/ 0 w 234"/>
                      <a:gd name="T95" fmla="*/ 0 h 124"/>
                      <a:gd name="T96" fmla="*/ 0 w 234"/>
                      <a:gd name="T97" fmla="*/ 0 h 124"/>
                      <a:gd name="T98" fmla="*/ 0 w 234"/>
                      <a:gd name="T99" fmla="*/ 0 h 124"/>
                      <a:gd name="T100" fmla="*/ 0 w 234"/>
                      <a:gd name="T101" fmla="*/ 0 h 124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34"/>
                      <a:gd name="T154" fmla="*/ 0 h 124"/>
                      <a:gd name="T155" fmla="*/ 234 w 234"/>
                      <a:gd name="T156" fmla="*/ 124 h 124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34" h="124">
                        <a:moveTo>
                          <a:pt x="11" y="0"/>
                        </a:moveTo>
                        <a:lnTo>
                          <a:pt x="10" y="0"/>
                        </a:lnTo>
                        <a:lnTo>
                          <a:pt x="13" y="7"/>
                        </a:lnTo>
                        <a:lnTo>
                          <a:pt x="18" y="11"/>
                        </a:lnTo>
                        <a:lnTo>
                          <a:pt x="28" y="19"/>
                        </a:lnTo>
                        <a:lnTo>
                          <a:pt x="42" y="28"/>
                        </a:lnTo>
                        <a:lnTo>
                          <a:pt x="63" y="42"/>
                        </a:lnTo>
                        <a:lnTo>
                          <a:pt x="82" y="53"/>
                        </a:lnTo>
                        <a:lnTo>
                          <a:pt x="99" y="62"/>
                        </a:lnTo>
                        <a:lnTo>
                          <a:pt x="111" y="67"/>
                        </a:lnTo>
                        <a:lnTo>
                          <a:pt x="121" y="70"/>
                        </a:lnTo>
                        <a:lnTo>
                          <a:pt x="127" y="69"/>
                        </a:lnTo>
                        <a:lnTo>
                          <a:pt x="133" y="68"/>
                        </a:lnTo>
                        <a:lnTo>
                          <a:pt x="139" y="65"/>
                        </a:lnTo>
                        <a:lnTo>
                          <a:pt x="145" y="63"/>
                        </a:lnTo>
                        <a:lnTo>
                          <a:pt x="152" y="57"/>
                        </a:lnTo>
                        <a:lnTo>
                          <a:pt x="160" y="52"/>
                        </a:lnTo>
                        <a:lnTo>
                          <a:pt x="169" y="45"/>
                        </a:lnTo>
                        <a:lnTo>
                          <a:pt x="177" y="39"/>
                        </a:lnTo>
                        <a:lnTo>
                          <a:pt x="184" y="33"/>
                        </a:lnTo>
                        <a:lnTo>
                          <a:pt x="190" y="28"/>
                        </a:lnTo>
                        <a:lnTo>
                          <a:pt x="195" y="25"/>
                        </a:lnTo>
                        <a:lnTo>
                          <a:pt x="197" y="25"/>
                        </a:lnTo>
                        <a:lnTo>
                          <a:pt x="207" y="14"/>
                        </a:lnTo>
                        <a:lnTo>
                          <a:pt x="234" y="44"/>
                        </a:lnTo>
                        <a:lnTo>
                          <a:pt x="232" y="46"/>
                        </a:lnTo>
                        <a:lnTo>
                          <a:pt x="227" y="52"/>
                        </a:lnTo>
                        <a:lnTo>
                          <a:pt x="219" y="60"/>
                        </a:lnTo>
                        <a:lnTo>
                          <a:pt x="212" y="71"/>
                        </a:lnTo>
                        <a:lnTo>
                          <a:pt x="203" y="82"/>
                        </a:lnTo>
                        <a:lnTo>
                          <a:pt x="195" y="92"/>
                        </a:lnTo>
                        <a:lnTo>
                          <a:pt x="187" y="100"/>
                        </a:lnTo>
                        <a:lnTo>
                          <a:pt x="183" y="107"/>
                        </a:lnTo>
                        <a:lnTo>
                          <a:pt x="175" y="110"/>
                        </a:lnTo>
                        <a:lnTo>
                          <a:pt x="163" y="114"/>
                        </a:lnTo>
                        <a:lnTo>
                          <a:pt x="148" y="117"/>
                        </a:lnTo>
                        <a:lnTo>
                          <a:pt x="132" y="121"/>
                        </a:lnTo>
                        <a:lnTo>
                          <a:pt x="115" y="122"/>
                        </a:lnTo>
                        <a:lnTo>
                          <a:pt x="101" y="124"/>
                        </a:lnTo>
                        <a:lnTo>
                          <a:pt x="89" y="124"/>
                        </a:lnTo>
                        <a:lnTo>
                          <a:pt x="83" y="124"/>
                        </a:lnTo>
                        <a:lnTo>
                          <a:pt x="77" y="121"/>
                        </a:lnTo>
                        <a:lnTo>
                          <a:pt x="67" y="115"/>
                        </a:lnTo>
                        <a:lnTo>
                          <a:pt x="55" y="109"/>
                        </a:lnTo>
                        <a:lnTo>
                          <a:pt x="44" y="103"/>
                        </a:lnTo>
                        <a:lnTo>
                          <a:pt x="32" y="97"/>
                        </a:lnTo>
                        <a:lnTo>
                          <a:pt x="23" y="92"/>
                        </a:lnTo>
                        <a:lnTo>
                          <a:pt x="17" y="87"/>
                        </a:lnTo>
                        <a:lnTo>
                          <a:pt x="14" y="86"/>
                        </a:lnTo>
                        <a:lnTo>
                          <a:pt x="0" y="4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01" name="Freeform 99"/>
                  <p:cNvSpPr>
                    <a:spLocks/>
                  </p:cNvSpPr>
                  <p:nvPr/>
                </p:nvSpPr>
                <p:spPr bwMode="auto">
                  <a:xfrm>
                    <a:off x="5025" y="2348"/>
                    <a:ext cx="19" cy="27"/>
                  </a:xfrm>
                  <a:custGeom>
                    <a:avLst/>
                    <a:gdLst>
                      <a:gd name="T0" fmla="*/ 0 w 92"/>
                      <a:gd name="T1" fmla="*/ 0 h 133"/>
                      <a:gd name="T2" fmla="*/ 0 w 92"/>
                      <a:gd name="T3" fmla="*/ 0 h 133"/>
                      <a:gd name="T4" fmla="*/ 0 w 92"/>
                      <a:gd name="T5" fmla="*/ 0 h 133"/>
                      <a:gd name="T6" fmla="*/ 0 w 92"/>
                      <a:gd name="T7" fmla="*/ 0 h 133"/>
                      <a:gd name="T8" fmla="*/ 0 w 92"/>
                      <a:gd name="T9" fmla="*/ 0 h 133"/>
                      <a:gd name="T10" fmla="*/ 0 w 92"/>
                      <a:gd name="T11" fmla="*/ 0 h 133"/>
                      <a:gd name="T12" fmla="*/ 0 w 92"/>
                      <a:gd name="T13" fmla="*/ 0 h 133"/>
                      <a:gd name="T14" fmla="*/ 0 w 92"/>
                      <a:gd name="T15" fmla="*/ 0 h 133"/>
                      <a:gd name="T16" fmla="*/ 0 w 92"/>
                      <a:gd name="T17" fmla="*/ 0 h 133"/>
                      <a:gd name="T18" fmla="*/ 0 w 92"/>
                      <a:gd name="T19" fmla="*/ 0 h 133"/>
                      <a:gd name="T20" fmla="*/ 0 w 92"/>
                      <a:gd name="T21" fmla="*/ 0 h 133"/>
                      <a:gd name="T22" fmla="*/ 0 w 92"/>
                      <a:gd name="T23" fmla="*/ 0 h 133"/>
                      <a:gd name="T24" fmla="*/ 0 w 92"/>
                      <a:gd name="T25" fmla="*/ 0 h 133"/>
                      <a:gd name="T26" fmla="*/ 0 w 92"/>
                      <a:gd name="T27" fmla="*/ 0 h 133"/>
                      <a:gd name="T28" fmla="*/ 0 w 92"/>
                      <a:gd name="T29" fmla="*/ 0 h 133"/>
                      <a:gd name="T30" fmla="*/ 0 w 92"/>
                      <a:gd name="T31" fmla="*/ 0 h 133"/>
                      <a:gd name="T32" fmla="*/ 0 w 92"/>
                      <a:gd name="T33" fmla="*/ 0 h 133"/>
                      <a:gd name="T34" fmla="*/ 0 w 92"/>
                      <a:gd name="T35" fmla="*/ 0 h 133"/>
                      <a:gd name="T36" fmla="*/ 0 w 92"/>
                      <a:gd name="T37" fmla="*/ 0 h 133"/>
                      <a:gd name="T38" fmla="*/ 0 w 92"/>
                      <a:gd name="T39" fmla="*/ 0 h 133"/>
                      <a:gd name="T40" fmla="*/ 0 w 92"/>
                      <a:gd name="T41" fmla="*/ 0 h 133"/>
                      <a:gd name="T42" fmla="*/ 0 w 92"/>
                      <a:gd name="T43" fmla="*/ 0 h 133"/>
                      <a:gd name="T44" fmla="*/ 0 w 92"/>
                      <a:gd name="T45" fmla="*/ 0 h 133"/>
                      <a:gd name="T46" fmla="*/ 0 w 92"/>
                      <a:gd name="T47" fmla="*/ 0 h 133"/>
                      <a:gd name="T48" fmla="*/ 0 w 92"/>
                      <a:gd name="T49" fmla="*/ 0 h 133"/>
                      <a:gd name="T50" fmla="*/ 0 w 92"/>
                      <a:gd name="T51" fmla="*/ 0 h 133"/>
                      <a:gd name="T52" fmla="*/ 0 w 92"/>
                      <a:gd name="T53" fmla="*/ 0 h 133"/>
                      <a:gd name="T54" fmla="*/ 0 w 92"/>
                      <a:gd name="T55" fmla="*/ 0 h 133"/>
                      <a:gd name="T56" fmla="*/ 0 w 92"/>
                      <a:gd name="T57" fmla="*/ 0 h 133"/>
                      <a:gd name="T58" fmla="*/ 0 w 92"/>
                      <a:gd name="T59" fmla="*/ 0 h 133"/>
                      <a:gd name="T60" fmla="*/ 0 w 92"/>
                      <a:gd name="T61" fmla="*/ 0 h 133"/>
                      <a:gd name="T62" fmla="*/ 0 w 92"/>
                      <a:gd name="T63" fmla="*/ 0 h 133"/>
                      <a:gd name="T64" fmla="*/ 0 w 92"/>
                      <a:gd name="T65" fmla="*/ 0 h 133"/>
                      <a:gd name="T66" fmla="*/ 0 w 92"/>
                      <a:gd name="T67" fmla="*/ 0 h 133"/>
                      <a:gd name="T68" fmla="*/ 0 w 92"/>
                      <a:gd name="T69" fmla="*/ 0 h 133"/>
                      <a:gd name="T70" fmla="*/ 0 w 92"/>
                      <a:gd name="T71" fmla="*/ 0 h 133"/>
                      <a:gd name="T72" fmla="*/ 0 w 92"/>
                      <a:gd name="T73" fmla="*/ 0 h 133"/>
                      <a:gd name="T74" fmla="*/ 0 w 92"/>
                      <a:gd name="T75" fmla="*/ 0 h 133"/>
                      <a:gd name="T76" fmla="*/ 0 w 92"/>
                      <a:gd name="T77" fmla="*/ 0 h 133"/>
                      <a:gd name="T78" fmla="*/ 0 w 92"/>
                      <a:gd name="T79" fmla="*/ 0 h 133"/>
                      <a:gd name="T80" fmla="*/ 0 w 92"/>
                      <a:gd name="T81" fmla="*/ 0 h 133"/>
                      <a:gd name="T82" fmla="*/ 0 w 92"/>
                      <a:gd name="T83" fmla="*/ 0 h 13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92"/>
                      <a:gd name="T127" fmla="*/ 0 h 133"/>
                      <a:gd name="T128" fmla="*/ 92 w 92"/>
                      <a:gd name="T129" fmla="*/ 133 h 13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92" h="133">
                        <a:moveTo>
                          <a:pt x="10" y="1"/>
                        </a:move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4" y="3"/>
                        </a:lnTo>
                        <a:lnTo>
                          <a:pt x="9" y="8"/>
                        </a:lnTo>
                        <a:lnTo>
                          <a:pt x="16" y="15"/>
                        </a:lnTo>
                        <a:lnTo>
                          <a:pt x="24" y="20"/>
                        </a:lnTo>
                        <a:lnTo>
                          <a:pt x="31" y="26"/>
                        </a:lnTo>
                        <a:lnTo>
                          <a:pt x="37" y="29"/>
                        </a:lnTo>
                        <a:lnTo>
                          <a:pt x="44" y="31"/>
                        </a:lnTo>
                        <a:lnTo>
                          <a:pt x="52" y="31"/>
                        </a:lnTo>
                        <a:lnTo>
                          <a:pt x="61" y="29"/>
                        </a:lnTo>
                        <a:lnTo>
                          <a:pt x="70" y="20"/>
                        </a:lnTo>
                        <a:lnTo>
                          <a:pt x="80" y="13"/>
                        </a:lnTo>
                        <a:lnTo>
                          <a:pt x="88" y="7"/>
                        </a:lnTo>
                        <a:lnTo>
                          <a:pt x="92" y="4"/>
                        </a:lnTo>
                        <a:lnTo>
                          <a:pt x="55" y="133"/>
                        </a:lnTo>
                        <a:lnTo>
                          <a:pt x="52" y="131"/>
                        </a:lnTo>
                        <a:lnTo>
                          <a:pt x="48" y="129"/>
                        </a:lnTo>
                        <a:lnTo>
                          <a:pt x="42" y="125"/>
                        </a:lnTo>
                        <a:lnTo>
                          <a:pt x="36" y="120"/>
                        </a:lnTo>
                        <a:lnTo>
                          <a:pt x="29" y="115"/>
                        </a:lnTo>
                        <a:lnTo>
                          <a:pt x="24" y="110"/>
                        </a:lnTo>
                        <a:lnTo>
                          <a:pt x="18" y="104"/>
                        </a:lnTo>
                        <a:lnTo>
                          <a:pt x="16" y="101"/>
                        </a:lnTo>
                        <a:lnTo>
                          <a:pt x="13" y="95"/>
                        </a:lnTo>
                        <a:lnTo>
                          <a:pt x="11" y="88"/>
                        </a:lnTo>
                        <a:lnTo>
                          <a:pt x="9" y="78"/>
                        </a:lnTo>
                        <a:lnTo>
                          <a:pt x="6" y="70"/>
                        </a:lnTo>
                        <a:lnTo>
                          <a:pt x="3" y="60"/>
                        </a:lnTo>
                        <a:lnTo>
                          <a:pt x="1" y="51"/>
                        </a:lnTo>
                        <a:lnTo>
                          <a:pt x="0" y="43"/>
                        </a:lnTo>
                        <a:lnTo>
                          <a:pt x="0" y="39"/>
                        </a:lnTo>
                        <a:lnTo>
                          <a:pt x="0" y="33"/>
                        </a:lnTo>
                        <a:lnTo>
                          <a:pt x="1" y="28"/>
                        </a:lnTo>
                        <a:lnTo>
                          <a:pt x="2" y="22"/>
                        </a:lnTo>
                        <a:lnTo>
                          <a:pt x="4" y="16"/>
                        </a:lnTo>
                        <a:lnTo>
                          <a:pt x="5" y="10"/>
                        </a:lnTo>
                        <a:lnTo>
                          <a:pt x="7" y="5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02" name="Freeform 100"/>
                  <p:cNvSpPr>
                    <a:spLocks/>
                  </p:cNvSpPr>
                  <p:nvPr/>
                </p:nvSpPr>
                <p:spPr bwMode="auto">
                  <a:xfrm>
                    <a:off x="5528" y="2210"/>
                    <a:ext cx="14" cy="17"/>
                  </a:xfrm>
                  <a:custGeom>
                    <a:avLst/>
                    <a:gdLst>
                      <a:gd name="T0" fmla="*/ 0 w 70"/>
                      <a:gd name="T1" fmla="*/ 0 h 89"/>
                      <a:gd name="T2" fmla="*/ 0 w 70"/>
                      <a:gd name="T3" fmla="*/ 0 h 89"/>
                      <a:gd name="T4" fmla="*/ 0 w 70"/>
                      <a:gd name="T5" fmla="*/ 0 h 89"/>
                      <a:gd name="T6" fmla="*/ 0 w 70"/>
                      <a:gd name="T7" fmla="*/ 0 h 89"/>
                      <a:gd name="T8" fmla="*/ 0 w 70"/>
                      <a:gd name="T9" fmla="*/ 0 h 89"/>
                      <a:gd name="T10" fmla="*/ 0 w 70"/>
                      <a:gd name="T11" fmla="*/ 0 h 89"/>
                      <a:gd name="T12" fmla="*/ 0 w 70"/>
                      <a:gd name="T13" fmla="*/ 0 h 89"/>
                      <a:gd name="T14" fmla="*/ 0 w 70"/>
                      <a:gd name="T15" fmla="*/ 0 h 89"/>
                      <a:gd name="T16" fmla="*/ 0 w 70"/>
                      <a:gd name="T17" fmla="*/ 0 h 89"/>
                      <a:gd name="T18" fmla="*/ 0 w 70"/>
                      <a:gd name="T19" fmla="*/ 0 h 89"/>
                      <a:gd name="T20" fmla="*/ 0 w 70"/>
                      <a:gd name="T21" fmla="*/ 0 h 89"/>
                      <a:gd name="T22" fmla="*/ 0 w 70"/>
                      <a:gd name="T23" fmla="*/ 0 h 89"/>
                      <a:gd name="T24" fmla="*/ 0 w 70"/>
                      <a:gd name="T25" fmla="*/ 0 h 89"/>
                      <a:gd name="T26" fmla="*/ 0 w 70"/>
                      <a:gd name="T27" fmla="*/ 0 h 89"/>
                      <a:gd name="T28" fmla="*/ 0 w 70"/>
                      <a:gd name="T29" fmla="*/ 0 h 89"/>
                      <a:gd name="T30" fmla="*/ 0 w 70"/>
                      <a:gd name="T31" fmla="*/ 0 h 89"/>
                      <a:gd name="T32" fmla="*/ 0 w 70"/>
                      <a:gd name="T33" fmla="*/ 0 h 89"/>
                      <a:gd name="T34" fmla="*/ 0 w 70"/>
                      <a:gd name="T35" fmla="*/ 0 h 89"/>
                      <a:gd name="T36" fmla="*/ 0 w 70"/>
                      <a:gd name="T37" fmla="*/ 0 h 89"/>
                      <a:gd name="T38" fmla="*/ 0 w 70"/>
                      <a:gd name="T39" fmla="*/ 0 h 89"/>
                      <a:gd name="T40" fmla="*/ 0 w 70"/>
                      <a:gd name="T41" fmla="*/ 0 h 89"/>
                      <a:gd name="T42" fmla="*/ 0 w 70"/>
                      <a:gd name="T43" fmla="*/ 0 h 89"/>
                      <a:gd name="T44" fmla="*/ 0 w 70"/>
                      <a:gd name="T45" fmla="*/ 0 h 89"/>
                      <a:gd name="T46" fmla="*/ 0 w 70"/>
                      <a:gd name="T47" fmla="*/ 0 h 89"/>
                      <a:gd name="T48" fmla="*/ 0 w 70"/>
                      <a:gd name="T49" fmla="*/ 0 h 89"/>
                      <a:gd name="T50" fmla="*/ 0 w 70"/>
                      <a:gd name="T51" fmla="*/ 0 h 89"/>
                      <a:gd name="T52" fmla="*/ 0 w 70"/>
                      <a:gd name="T53" fmla="*/ 0 h 89"/>
                      <a:gd name="T54" fmla="*/ 0 w 70"/>
                      <a:gd name="T55" fmla="*/ 0 h 89"/>
                      <a:gd name="T56" fmla="*/ 0 w 70"/>
                      <a:gd name="T57" fmla="*/ 0 h 89"/>
                      <a:gd name="T58" fmla="*/ 0 w 70"/>
                      <a:gd name="T59" fmla="*/ 0 h 89"/>
                      <a:gd name="T60" fmla="*/ 0 w 70"/>
                      <a:gd name="T61" fmla="*/ 0 h 89"/>
                      <a:gd name="T62" fmla="*/ 0 w 70"/>
                      <a:gd name="T63" fmla="*/ 0 h 89"/>
                      <a:gd name="T64" fmla="*/ 0 w 70"/>
                      <a:gd name="T65" fmla="*/ 0 h 89"/>
                      <a:gd name="T66" fmla="*/ 0 w 70"/>
                      <a:gd name="T67" fmla="*/ 0 h 89"/>
                      <a:gd name="T68" fmla="*/ 0 w 70"/>
                      <a:gd name="T69" fmla="*/ 0 h 89"/>
                      <a:gd name="T70" fmla="*/ 0 w 70"/>
                      <a:gd name="T71" fmla="*/ 0 h 89"/>
                      <a:gd name="T72" fmla="*/ 0 w 70"/>
                      <a:gd name="T73" fmla="*/ 0 h 89"/>
                      <a:gd name="T74" fmla="*/ 0 w 70"/>
                      <a:gd name="T75" fmla="*/ 0 h 89"/>
                      <a:gd name="T76" fmla="*/ 0 w 70"/>
                      <a:gd name="T77" fmla="*/ 0 h 89"/>
                      <a:gd name="T78" fmla="*/ 0 w 70"/>
                      <a:gd name="T79" fmla="*/ 0 h 8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0"/>
                      <a:gd name="T121" fmla="*/ 0 h 89"/>
                      <a:gd name="T122" fmla="*/ 70 w 70"/>
                      <a:gd name="T123" fmla="*/ 89 h 8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0" h="89">
                        <a:moveTo>
                          <a:pt x="2" y="42"/>
                        </a:moveTo>
                        <a:lnTo>
                          <a:pt x="1" y="37"/>
                        </a:lnTo>
                        <a:lnTo>
                          <a:pt x="0" y="31"/>
                        </a:lnTo>
                        <a:lnTo>
                          <a:pt x="1" y="22"/>
                        </a:lnTo>
                        <a:lnTo>
                          <a:pt x="6" y="16"/>
                        </a:lnTo>
                        <a:lnTo>
                          <a:pt x="12" y="9"/>
                        </a:lnTo>
                        <a:lnTo>
                          <a:pt x="20" y="5"/>
                        </a:lnTo>
                        <a:lnTo>
                          <a:pt x="25" y="1"/>
                        </a:lnTo>
                        <a:lnTo>
                          <a:pt x="29" y="1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5" y="3"/>
                        </a:lnTo>
                        <a:lnTo>
                          <a:pt x="54" y="8"/>
                        </a:lnTo>
                        <a:lnTo>
                          <a:pt x="62" y="15"/>
                        </a:lnTo>
                        <a:lnTo>
                          <a:pt x="67" y="23"/>
                        </a:lnTo>
                        <a:lnTo>
                          <a:pt x="68" y="27"/>
                        </a:lnTo>
                        <a:lnTo>
                          <a:pt x="70" y="32"/>
                        </a:lnTo>
                        <a:lnTo>
                          <a:pt x="70" y="38"/>
                        </a:lnTo>
                        <a:lnTo>
                          <a:pt x="70" y="45"/>
                        </a:lnTo>
                        <a:lnTo>
                          <a:pt x="67" y="59"/>
                        </a:lnTo>
                        <a:lnTo>
                          <a:pt x="64" y="70"/>
                        </a:lnTo>
                        <a:lnTo>
                          <a:pt x="61" y="77"/>
                        </a:lnTo>
                        <a:lnTo>
                          <a:pt x="58" y="82"/>
                        </a:lnTo>
                        <a:lnTo>
                          <a:pt x="50" y="86"/>
                        </a:lnTo>
                        <a:lnTo>
                          <a:pt x="48" y="87"/>
                        </a:lnTo>
                        <a:lnTo>
                          <a:pt x="39" y="89"/>
                        </a:lnTo>
                        <a:lnTo>
                          <a:pt x="24" y="80"/>
                        </a:lnTo>
                        <a:lnTo>
                          <a:pt x="26" y="77"/>
                        </a:lnTo>
                        <a:lnTo>
                          <a:pt x="33" y="72"/>
                        </a:lnTo>
                        <a:lnTo>
                          <a:pt x="39" y="64"/>
                        </a:lnTo>
                        <a:lnTo>
                          <a:pt x="45" y="59"/>
                        </a:lnTo>
                        <a:lnTo>
                          <a:pt x="45" y="54"/>
                        </a:lnTo>
                        <a:lnTo>
                          <a:pt x="46" y="50"/>
                        </a:lnTo>
                        <a:lnTo>
                          <a:pt x="46" y="45"/>
                        </a:lnTo>
                        <a:lnTo>
                          <a:pt x="46" y="39"/>
                        </a:lnTo>
                        <a:lnTo>
                          <a:pt x="45" y="30"/>
                        </a:lnTo>
                        <a:lnTo>
                          <a:pt x="45" y="27"/>
                        </a:lnTo>
                        <a:lnTo>
                          <a:pt x="35" y="17"/>
                        </a:lnTo>
                        <a:lnTo>
                          <a:pt x="19" y="23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03" name="Freeform 101"/>
                  <p:cNvSpPr>
                    <a:spLocks/>
                  </p:cNvSpPr>
                  <p:nvPr/>
                </p:nvSpPr>
                <p:spPr bwMode="auto">
                  <a:xfrm>
                    <a:off x="5563" y="2197"/>
                    <a:ext cx="14" cy="17"/>
                  </a:xfrm>
                  <a:custGeom>
                    <a:avLst/>
                    <a:gdLst>
                      <a:gd name="T0" fmla="*/ 0 w 71"/>
                      <a:gd name="T1" fmla="*/ 0 h 87"/>
                      <a:gd name="T2" fmla="*/ 0 w 71"/>
                      <a:gd name="T3" fmla="*/ 0 h 87"/>
                      <a:gd name="T4" fmla="*/ 0 w 71"/>
                      <a:gd name="T5" fmla="*/ 0 h 87"/>
                      <a:gd name="T6" fmla="*/ 0 w 71"/>
                      <a:gd name="T7" fmla="*/ 0 h 87"/>
                      <a:gd name="T8" fmla="*/ 0 w 71"/>
                      <a:gd name="T9" fmla="*/ 0 h 87"/>
                      <a:gd name="T10" fmla="*/ 0 w 71"/>
                      <a:gd name="T11" fmla="*/ 0 h 87"/>
                      <a:gd name="T12" fmla="*/ 0 w 71"/>
                      <a:gd name="T13" fmla="*/ 0 h 87"/>
                      <a:gd name="T14" fmla="*/ 0 w 71"/>
                      <a:gd name="T15" fmla="*/ 0 h 87"/>
                      <a:gd name="T16" fmla="*/ 0 w 71"/>
                      <a:gd name="T17" fmla="*/ 0 h 87"/>
                      <a:gd name="T18" fmla="*/ 0 w 71"/>
                      <a:gd name="T19" fmla="*/ 0 h 87"/>
                      <a:gd name="T20" fmla="*/ 0 w 71"/>
                      <a:gd name="T21" fmla="*/ 0 h 87"/>
                      <a:gd name="T22" fmla="*/ 0 w 71"/>
                      <a:gd name="T23" fmla="*/ 0 h 87"/>
                      <a:gd name="T24" fmla="*/ 0 w 71"/>
                      <a:gd name="T25" fmla="*/ 0 h 87"/>
                      <a:gd name="T26" fmla="*/ 0 w 71"/>
                      <a:gd name="T27" fmla="*/ 0 h 87"/>
                      <a:gd name="T28" fmla="*/ 0 w 71"/>
                      <a:gd name="T29" fmla="*/ 0 h 87"/>
                      <a:gd name="T30" fmla="*/ 0 w 71"/>
                      <a:gd name="T31" fmla="*/ 0 h 87"/>
                      <a:gd name="T32" fmla="*/ 0 w 71"/>
                      <a:gd name="T33" fmla="*/ 0 h 87"/>
                      <a:gd name="T34" fmla="*/ 0 w 71"/>
                      <a:gd name="T35" fmla="*/ 0 h 87"/>
                      <a:gd name="T36" fmla="*/ 0 w 71"/>
                      <a:gd name="T37" fmla="*/ 0 h 87"/>
                      <a:gd name="T38" fmla="*/ 0 w 71"/>
                      <a:gd name="T39" fmla="*/ 0 h 87"/>
                      <a:gd name="T40" fmla="*/ 0 w 71"/>
                      <a:gd name="T41" fmla="*/ 0 h 87"/>
                      <a:gd name="T42" fmla="*/ 0 w 71"/>
                      <a:gd name="T43" fmla="*/ 0 h 87"/>
                      <a:gd name="T44" fmla="*/ 0 w 71"/>
                      <a:gd name="T45" fmla="*/ 0 h 87"/>
                      <a:gd name="T46" fmla="*/ 0 w 71"/>
                      <a:gd name="T47" fmla="*/ 0 h 87"/>
                      <a:gd name="T48" fmla="*/ 0 w 71"/>
                      <a:gd name="T49" fmla="*/ 0 h 87"/>
                      <a:gd name="T50" fmla="*/ 0 w 71"/>
                      <a:gd name="T51" fmla="*/ 0 h 87"/>
                      <a:gd name="T52" fmla="*/ 0 w 71"/>
                      <a:gd name="T53" fmla="*/ 0 h 87"/>
                      <a:gd name="T54" fmla="*/ 0 w 71"/>
                      <a:gd name="T55" fmla="*/ 0 h 87"/>
                      <a:gd name="T56" fmla="*/ 0 w 71"/>
                      <a:gd name="T57" fmla="*/ 0 h 87"/>
                      <a:gd name="T58" fmla="*/ 0 w 71"/>
                      <a:gd name="T59" fmla="*/ 0 h 87"/>
                      <a:gd name="T60" fmla="*/ 0 w 71"/>
                      <a:gd name="T61" fmla="*/ 0 h 87"/>
                      <a:gd name="T62" fmla="*/ 0 w 71"/>
                      <a:gd name="T63" fmla="*/ 0 h 87"/>
                      <a:gd name="T64" fmla="*/ 0 w 71"/>
                      <a:gd name="T65" fmla="*/ 0 h 87"/>
                      <a:gd name="T66" fmla="*/ 0 w 71"/>
                      <a:gd name="T67" fmla="*/ 0 h 87"/>
                      <a:gd name="T68" fmla="*/ 0 w 71"/>
                      <a:gd name="T69" fmla="*/ 0 h 87"/>
                      <a:gd name="T70" fmla="*/ 0 w 71"/>
                      <a:gd name="T71" fmla="*/ 0 h 87"/>
                      <a:gd name="T72" fmla="*/ 0 w 71"/>
                      <a:gd name="T73" fmla="*/ 0 h 87"/>
                      <a:gd name="T74" fmla="*/ 0 w 71"/>
                      <a:gd name="T75" fmla="*/ 0 h 87"/>
                      <a:gd name="T76" fmla="*/ 0 w 71"/>
                      <a:gd name="T77" fmla="*/ 0 h 87"/>
                      <a:gd name="T78" fmla="*/ 0 w 71"/>
                      <a:gd name="T79" fmla="*/ 0 h 87"/>
                      <a:gd name="T80" fmla="*/ 0 w 71"/>
                      <a:gd name="T81" fmla="*/ 0 h 87"/>
                      <a:gd name="T82" fmla="*/ 0 w 71"/>
                      <a:gd name="T83" fmla="*/ 0 h 87"/>
                      <a:gd name="T84" fmla="*/ 0 w 71"/>
                      <a:gd name="T85" fmla="*/ 0 h 87"/>
                      <a:gd name="T86" fmla="*/ 0 w 71"/>
                      <a:gd name="T87" fmla="*/ 0 h 8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71"/>
                      <a:gd name="T133" fmla="*/ 0 h 87"/>
                      <a:gd name="T134" fmla="*/ 71 w 71"/>
                      <a:gd name="T135" fmla="*/ 87 h 8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71" h="87">
                        <a:moveTo>
                          <a:pt x="3" y="29"/>
                        </a:moveTo>
                        <a:lnTo>
                          <a:pt x="1" y="33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3" y="40"/>
                        </a:lnTo>
                        <a:lnTo>
                          <a:pt x="9" y="26"/>
                        </a:lnTo>
                        <a:lnTo>
                          <a:pt x="17" y="20"/>
                        </a:lnTo>
                        <a:lnTo>
                          <a:pt x="23" y="16"/>
                        </a:lnTo>
                        <a:lnTo>
                          <a:pt x="32" y="18"/>
                        </a:lnTo>
                        <a:lnTo>
                          <a:pt x="37" y="20"/>
                        </a:lnTo>
                        <a:lnTo>
                          <a:pt x="42" y="23"/>
                        </a:lnTo>
                        <a:lnTo>
                          <a:pt x="46" y="25"/>
                        </a:lnTo>
                        <a:lnTo>
                          <a:pt x="48" y="27"/>
                        </a:lnTo>
                        <a:lnTo>
                          <a:pt x="49" y="50"/>
                        </a:lnTo>
                        <a:lnTo>
                          <a:pt x="39" y="68"/>
                        </a:lnTo>
                        <a:lnTo>
                          <a:pt x="18" y="74"/>
                        </a:lnTo>
                        <a:lnTo>
                          <a:pt x="22" y="78"/>
                        </a:lnTo>
                        <a:lnTo>
                          <a:pt x="27" y="81"/>
                        </a:lnTo>
                        <a:lnTo>
                          <a:pt x="34" y="86"/>
                        </a:lnTo>
                        <a:lnTo>
                          <a:pt x="39" y="87"/>
                        </a:lnTo>
                        <a:lnTo>
                          <a:pt x="45" y="86"/>
                        </a:lnTo>
                        <a:lnTo>
                          <a:pt x="49" y="84"/>
                        </a:lnTo>
                        <a:lnTo>
                          <a:pt x="51" y="84"/>
                        </a:lnTo>
                        <a:lnTo>
                          <a:pt x="51" y="83"/>
                        </a:lnTo>
                        <a:lnTo>
                          <a:pt x="55" y="79"/>
                        </a:lnTo>
                        <a:lnTo>
                          <a:pt x="57" y="74"/>
                        </a:lnTo>
                        <a:lnTo>
                          <a:pt x="61" y="71"/>
                        </a:lnTo>
                        <a:lnTo>
                          <a:pt x="65" y="65"/>
                        </a:lnTo>
                        <a:lnTo>
                          <a:pt x="69" y="58"/>
                        </a:lnTo>
                        <a:lnTo>
                          <a:pt x="71" y="50"/>
                        </a:lnTo>
                        <a:lnTo>
                          <a:pt x="71" y="39"/>
                        </a:lnTo>
                        <a:lnTo>
                          <a:pt x="69" y="27"/>
                        </a:lnTo>
                        <a:lnTo>
                          <a:pt x="64" y="16"/>
                        </a:lnTo>
                        <a:lnTo>
                          <a:pt x="58" y="9"/>
                        </a:lnTo>
                        <a:lnTo>
                          <a:pt x="55" y="5"/>
                        </a:lnTo>
                        <a:lnTo>
                          <a:pt x="50" y="3"/>
                        </a:lnTo>
                        <a:lnTo>
                          <a:pt x="43" y="1"/>
                        </a:lnTo>
                        <a:lnTo>
                          <a:pt x="37" y="0"/>
                        </a:lnTo>
                        <a:lnTo>
                          <a:pt x="31" y="1"/>
                        </a:lnTo>
                        <a:lnTo>
                          <a:pt x="24" y="3"/>
                        </a:lnTo>
                        <a:lnTo>
                          <a:pt x="19" y="5"/>
                        </a:lnTo>
                        <a:lnTo>
                          <a:pt x="9" y="9"/>
                        </a:lnTo>
                        <a:lnTo>
                          <a:pt x="7" y="12"/>
                        </a:lnTo>
                        <a:lnTo>
                          <a:pt x="3" y="29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04" name="Freeform 102"/>
                  <p:cNvSpPr>
                    <a:spLocks/>
                  </p:cNvSpPr>
                  <p:nvPr/>
                </p:nvSpPr>
                <p:spPr bwMode="auto">
                  <a:xfrm>
                    <a:off x="5563" y="2258"/>
                    <a:ext cx="27" cy="12"/>
                  </a:xfrm>
                  <a:custGeom>
                    <a:avLst/>
                    <a:gdLst>
                      <a:gd name="T0" fmla="*/ 0 w 134"/>
                      <a:gd name="T1" fmla="*/ 0 h 62"/>
                      <a:gd name="T2" fmla="*/ 0 w 134"/>
                      <a:gd name="T3" fmla="*/ 0 h 62"/>
                      <a:gd name="T4" fmla="*/ 0 w 134"/>
                      <a:gd name="T5" fmla="*/ 0 h 62"/>
                      <a:gd name="T6" fmla="*/ 0 w 134"/>
                      <a:gd name="T7" fmla="*/ 0 h 62"/>
                      <a:gd name="T8" fmla="*/ 0 w 134"/>
                      <a:gd name="T9" fmla="*/ 0 h 62"/>
                      <a:gd name="T10" fmla="*/ 0 w 134"/>
                      <a:gd name="T11" fmla="*/ 0 h 62"/>
                      <a:gd name="T12" fmla="*/ 0 w 134"/>
                      <a:gd name="T13" fmla="*/ 0 h 62"/>
                      <a:gd name="T14" fmla="*/ 0 w 134"/>
                      <a:gd name="T15" fmla="*/ 0 h 62"/>
                      <a:gd name="T16" fmla="*/ 0 w 134"/>
                      <a:gd name="T17" fmla="*/ 0 h 62"/>
                      <a:gd name="T18" fmla="*/ 0 w 134"/>
                      <a:gd name="T19" fmla="*/ 0 h 62"/>
                      <a:gd name="T20" fmla="*/ 0 w 134"/>
                      <a:gd name="T21" fmla="*/ 0 h 62"/>
                      <a:gd name="T22" fmla="*/ 0 w 134"/>
                      <a:gd name="T23" fmla="*/ 0 h 62"/>
                      <a:gd name="T24" fmla="*/ 0 w 134"/>
                      <a:gd name="T25" fmla="*/ 0 h 62"/>
                      <a:gd name="T26" fmla="*/ 0 w 134"/>
                      <a:gd name="T27" fmla="*/ 0 h 62"/>
                      <a:gd name="T28" fmla="*/ 0 w 134"/>
                      <a:gd name="T29" fmla="*/ 0 h 62"/>
                      <a:gd name="T30" fmla="*/ 0 w 134"/>
                      <a:gd name="T31" fmla="*/ 0 h 62"/>
                      <a:gd name="T32" fmla="*/ 0 w 134"/>
                      <a:gd name="T33" fmla="*/ 0 h 62"/>
                      <a:gd name="T34" fmla="*/ 0 w 134"/>
                      <a:gd name="T35" fmla="*/ 0 h 62"/>
                      <a:gd name="T36" fmla="*/ 0 w 134"/>
                      <a:gd name="T37" fmla="*/ 0 h 6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34"/>
                      <a:gd name="T58" fmla="*/ 0 h 62"/>
                      <a:gd name="T59" fmla="*/ 134 w 134"/>
                      <a:gd name="T60" fmla="*/ 62 h 6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34" h="62">
                        <a:moveTo>
                          <a:pt x="0" y="47"/>
                        </a:moveTo>
                        <a:lnTo>
                          <a:pt x="15" y="37"/>
                        </a:lnTo>
                        <a:lnTo>
                          <a:pt x="46" y="27"/>
                        </a:lnTo>
                        <a:lnTo>
                          <a:pt x="82" y="12"/>
                        </a:lnTo>
                        <a:lnTo>
                          <a:pt x="97" y="6"/>
                        </a:lnTo>
                        <a:lnTo>
                          <a:pt x="124" y="0"/>
                        </a:lnTo>
                        <a:lnTo>
                          <a:pt x="134" y="2"/>
                        </a:lnTo>
                        <a:lnTo>
                          <a:pt x="134" y="9"/>
                        </a:lnTo>
                        <a:lnTo>
                          <a:pt x="124" y="15"/>
                        </a:lnTo>
                        <a:lnTo>
                          <a:pt x="111" y="17"/>
                        </a:lnTo>
                        <a:lnTo>
                          <a:pt x="85" y="22"/>
                        </a:lnTo>
                        <a:lnTo>
                          <a:pt x="68" y="30"/>
                        </a:lnTo>
                        <a:lnTo>
                          <a:pt x="56" y="36"/>
                        </a:lnTo>
                        <a:lnTo>
                          <a:pt x="45" y="41"/>
                        </a:lnTo>
                        <a:lnTo>
                          <a:pt x="31" y="46"/>
                        </a:lnTo>
                        <a:lnTo>
                          <a:pt x="20" y="58"/>
                        </a:lnTo>
                        <a:lnTo>
                          <a:pt x="12" y="62"/>
                        </a:lnTo>
                        <a:lnTo>
                          <a:pt x="3" y="62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045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4832" y="2304"/>
                  <a:ext cx="92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sz="1600">
                      <a:solidFill>
                        <a:schemeClr val="accent2"/>
                      </a:solidFill>
                      <a:latin typeface="Comic Sans MS" pitchFamily="66" charset="0"/>
                    </a:rPr>
                    <a:t>North Pole</a:t>
                  </a:r>
                </a:p>
              </p:txBody>
            </p:sp>
          </p:grpSp>
        </p:grpSp>
        <p:grpSp>
          <p:nvGrpSpPr>
            <p:cNvPr id="39037" name="Group 104"/>
            <p:cNvGrpSpPr>
              <a:grpSpLocks/>
            </p:cNvGrpSpPr>
            <p:nvPr/>
          </p:nvGrpSpPr>
          <p:grpSpPr bwMode="auto">
            <a:xfrm>
              <a:off x="2332" y="3577"/>
              <a:ext cx="880" cy="641"/>
              <a:chOff x="2332" y="3577"/>
              <a:chExt cx="880" cy="641"/>
            </a:xfrm>
          </p:grpSpPr>
          <p:sp>
            <p:nvSpPr>
              <p:cNvPr id="39038" name="Oval 105"/>
              <p:cNvSpPr>
                <a:spLocks noChangeArrowheads="1"/>
              </p:cNvSpPr>
              <p:nvPr/>
            </p:nvSpPr>
            <p:spPr bwMode="auto">
              <a:xfrm>
                <a:off x="2733" y="3577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39" name="Group 106"/>
              <p:cNvGrpSpPr>
                <a:grpSpLocks/>
              </p:cNvGrpSpPr>
              <p:nvPr/>
            </p:nvGrpSpPr>
            <p:grpSpPr bwMode="auto">
              <a:xfrm>
                <a:off x="2332" y="3627"/>
                <a:ext cx="880" cy="591"/>
                <a:chOff x="2332" y="3627"/>
                <a:chExt cx="880" cy="591"/>
              </a:xfrm>
            </p:grpSpPr>
            <p:pic>
              <p:nvPicPr>
                <p:cNvPr id="39040" name="Picture 107" descr="Penguin 0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4" y="3627"/>
                  <a:ext cx="367" cy="5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041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2332" y="3914"/>
                  <a:ext cx="8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sz="1600">
                      <a:solidFill>
                        <a:schemeClr val="accent2"/>
                      </a:solidFill>
                      <a:latin typeface="Comic Sans MS" pitchFamily="66" charset="0"/>
                    </a:rPr>
                    <a:t>South Pole</a:t>
                  </a:r>
                </a:p>
              </p:txBody>
            </p:sp>
          </p:grpSp>
        </p:grpSp>
      </p:grpSp>
      <p:grpSp>
        <p:nvGrpSpPr>
          <p:cNvPr id="18" name="Group 109"/>
          <p:cNvGrpSpPr>
            <a:grpSpLocks/>
          </p:cNvGrpSpPr>
          <p:nvPr/>
        </p:nvGrpSpPr>
        <p:grpSpPr bwMode="auto">
          <a:xfrm>
            <a:off x="4343400" y="3159125"/>
            <a:ext cx="1882775" cy="708025"/>
            <a:chOff x="2736" y="1990"/>
            <a:chExt cx="1186" cy="446"/>
          </a:xfrm>
        </p:grpSpPr>
        <p:sp>
          <p:nvSpPr>
            <p:cNvPr id="39033" name="Line 110"/>
            <p:cNvSpPr>
              <a:spLocks noChangeShapeType="1"/>
            </p:cNvSpPr>
            <p:nvPr/>
          </p:nvSpPr>
          <p:spPr bwMode="auto">
            <a:xfrm flipV="1">
              <a:off x="2736" y="1990"/>
              <a:ext cx="1108" cy="4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4" name="Line 111"/>
            <p:cNvSpPr>
              <a:spLocks noChangeShapeType="1"/>
            </p:cNvSpPr>
            <p:nvPr/>
          </p:nvSpPr>
          <p:spPr bwMode="auto">
            <a:xfrm flipV="1">
              <a:off x="2744" y="2403"/>
              <a:ext cx="1178" cy="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5" name="Text Box 112"/>
            <p:cNvSpPr txBox="1">
              <a:spLocks noChangeArrowheads="1"/>
            </p:cNvSpPr>
            <p:nvPr/>
          </p:nvSpPr>
          <p:spPr bwMode="auto">
            <a:xfrm>
              <a:off x="3068" y="2148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23½</a:t>
              </a:r>
              <a:r>
                <a:rPr lang="en-GB" sz="1400" baseline="30000">
                  <a:latin typeface="Comic Sans MS" pitchFamily="66" charset="0"/>
                </a:rPr>
                <a:t>o</a:t>
              </a:r>
              <a:r>
                <a:rPr lang="en-GB" sz="24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19" name="Group 113"/>
          <p:cNvGrpSpPr>
            <a:grpSpLocks/>
          </p:cNvGrpSpPr>
          <p:nvPr/>
        </p:nvGrpSpPr>
        <p:grpSpPr bwMode="auto">
          <a:xfrm>
            <a:off x="3124200" y="2209800"/>
            <a:ext cx="5803900" cy="336550"/>
            <a:chOff x="2002" y="1398"/>
            <a:chExt cx="3656" cy="212"/>
          </a:xfrm>
        </p:grpSpPr>
        <p:sp>
          <p:nvSpPr>
            <p:cNvPr id="39031" name="Oval 114"/>
            <p:cNvSpPr>
              <a:spLocks noChangeArrowheads="1"/>
            </p:cNvSpPr>
            <p:nvPr/>
          </p:nvSpPr>
          <p:spPr bwMode="auto">
            <a:xfrm>
              <a:off x="2002" y="1458"/>
              <a:ext cx="1472" cy="5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32" name="Text Box 115"/>
            <p:cNvSpPr txBox="1">
              <a:spLocks noChangeArrowheads="1"/>
            </p:cNvSpPr>
            <p:nvPr/>
          </p:nvSpPr>
          <p:spPr bwMode="auto">
            <a:xfrm>
              <a:off x="3624" y="1398"/>
              <a:ext cx="20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600">
                <a:latin typeface="Comic Sans MS" pitchFamily="66" charset="0"/>
              </a:endParaRPr>
            </a:p>
          </p:txBody>
        </p:sp>
      </p:grpSp>
      <p:grpSp>
        <p:nvGrpSpPr>
          <p:cNvPr id="20" name="Group 116"/>
          <p:cNvGrpSpPr>
            <a:grpSpLocks/>
          </p:cNvGrpSpPr>
          <p:nvPr/>
        </p:nvGrpSpPr>
        <p:grpSpPr bwMode="auto">
          <a:xfrm>
            <a:off x="4356100" y="3689350"/>
            <a:ext cx="1873250" cy="825500"/>
            <a:chOff x="2744" y="2324"/>
            <a:chExt cx="1180" cy="520"/>
          </a:xfrm>
        </p:grpSpPr>
        <p:sp>
          <p:nvSpPr>
            <p:cNvPr id="39028" name="Line 117"/>
            <p:cNvSpPr>
              <a:spLocks noChangeShapeType="1"/>
            </p:cNvSpPr>
            <p:nvPr/>
          </p:nvSpPr>
          <p:spPr bwMode="auto">
            <a:xfrm>
              <a:off x="2744" y="2400"/>
              <a:ext cx="118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9" name="Line 118"/>
            <p:cNvSpPr>
              <a:spLocks noChangeShapeType="1"/>
            </p:cNvSpPr>
            <p:nvPr/>
          </p:nvSpPr>
          <p:spPr bwMode="auto">
            <a:xfrm>
              <a:off x="2744" y="2400"/>
              <a:ext cx="1096" cy="4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0" name="Text Box 119"/>
            <p:cNvSpPr txBox="1">
              <a:spLocks noChangeArrowheads="1"/>
            </p:cNvSpPr>
            <p:nvPr/>
          </p:nvSpPr>
          <p:spPr bwMode="auto">
            <a:xfrm>
              <a:off x="3070" y="2324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23½</a:t>
              </a:r>
              <a:r>
                <a:rPr lang="en-GB" sz="1400" baseline="30000">
                  <a:latin typeface="Comic Sans MS" pitchFamily="66" charset="0"/>
                </a:rPr>
                <a:t>o</a:t>
              </a:r>
              <a:r>
                <a:rPr lang="en-GB" sz="24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21" name="Group 120"/>
          <p:cNvGrpSpPr>
            <a:grpSpLocks/>
          </p:cNvGrpSpPr>
          <p:nvPr/>
        </p:nvGrpSpPr>
        <p:grpSpPr bwMode="auto">
          <a:xfrm>
            <a:off x="4343400" y="2362200"/>
            <a:ext cx="1885950" cy="1454150"/>
            <a:chOff x="2736" y="1488"/>
            <a:chExt cx="1188" cy="916"/>
          </a:xfrm>
        </p:grpSpPr>
        <p:sp>
          <p:nvSpPr>
            <p:cNvPr id="39025" name="Line 121"/>
            <p:cNvSpPr>
              <a:spLocks noChangeShapeType="1"/>
            </p:cNvSpPr>
            <p:nvPr/>
          </p:nvSpPr>
          <p:spPr bwMode="auto">
            <a:xfrm flipV="1">
              <a:off x="2736" y="1488"/>
              <a:ext cx="720" cy="9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6" name="Text Box 122"/>
            <p:cNvSpPr txBox="1">
              <a:spLocks noChangeArrowheads="1"/>
            </p:cNvSpPr>
            <p:nvPr/>
          </p:nvSpPr>
          <p:spPr bwMode="auto">
            <a:xfrm>
              <a:off x="2906" y="2108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66½</a:t>
              </a:r>
              <a:r>
                <a:rPr lang="en-GB" sz="1400" baseline="30000">
                  <a:latin typeface="Comic Sans MS" pitchFamily="66" charset="0"/>
                </a:rPr>
                <a:t>o</a:t>
              </a:r>
              <a:r>
                <a:rPr lang="en-GB" sz="2400">
                  <a:latin typeface="Comic Sans MS" pitchFamily="66" charset="0"/>
                </a:rPr>
                <a:t> </a:t>
              </a:r>
            </a:p>
          </p:txBody>
        </p:sp>
        <p:sp>
          <p:nvSpPr>
            <p:cNvPr id="39027" name="Line 123"/>
            <p:cNvSpPr>
              <a:spLocks noChangeShapeType="1"/>
            </p:cNvSpPr>
            <p:nvPr/>
          </p:nvSpPr>
          <p:spPr bwMode="auto">
            <a:xfrm>
              <a:off x="2748" y="2404"/>
              <a:ext cx="117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4343400" y="1968500"/>
            <a:ext cx="1930400" cy="1841500"/>
            <a:chOff x="2736" y="1240"/>
            <a:chExt cx="1216" cy="1160"/>
          </a:xfrm>
        </p:grpSpPr>
        <p:grpSp>
          <p:nvGrpSpPr>
            <p:cNvPr id="39021" name="Group 125"/>
            <p:cNvGrpSpPr>
              <a:grpSpLocks/>
            </p:cNvGrpSpPr>
            <p:nvPr/>
          </p:nvGrpSpPr>
          <p:grpSpPr bwMode="auto">
            <a:xfrm>
              <a:off x="2736" y="1240"/>
              <a:ext cx="1216" cy="1160"/>
              <a:chOff x="2736" y="1240"/>
              <a:chExt cx="1216" cy="1160"/>
            </a:xfrm>
          </p:grpSpPr>
          <p:sp>
            <p:nvSpPr>
              <p:cNvPr id="39023" name="Line 126"/>
              <p:cNvSpPr>
                <a:spLocks noChangeShapeType="1"/>
              </p:cNvSpPr>
              <p:nvPr/>
            </p:nvSpPr>
            <p:spPr bwMode="auto">
              <a:xfrm flipV="1">
                <a:off x="2740" y="1240"/>
                <a:ext cx="0" cy="11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4" name="Line 127"/>
              <p:cNvSpPr>
                <a:spLocks noChangeShapeType="1"/>
              </p:cNvSpPr>
              <p:nvPr/>
            </p:nvSpPr>
            <p:spPr bwMode="auto">
              <a:xfrm>
                <a:off x="2736" y="2400"/>
                <a:ext cx="121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022" name="Text Box 128"/>
            <p:cNvSpPr txBox="1">
              <a:spLocks noChangeArrowheads="1"/>
            </p:cNvSpPr>
            <p:nvPr/>
          </p:nvSpPr>
          <p:spPr bwMode="auto">
            <a:xfrm>
              <a:off x="2768" y="2164"/>
              <a:ext cx="3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90</a:t>
              </a:r>
              <a:r>
                <a:rPr lang="en-GB" sz="1400" baseline="30000">
                  <a:latin typeface="Comic Sans MS" pitchFamily="66" charset="0"/>
                </a:rPr>
                <a:t>o</a:t>
              </a:r>
              <a:endParaRPr lang="en-GB" sz="1400">
                <a:latin typeface="Comic Sans MS" pitchFamily="66" charset="0"/>
              </a:endParaRPr>
            </a:p>
          </p:txBody>
        </p:sp>
      </p:grpSp>
      <p:grpSp>
        <p:nvGrpSpPr>
          <p:cNvPr id="24" name="Group 129"/>
          <p:cNvGrpSpPr>
            <a:grpSpLocks/>
          </p:cNvGrpSpPr>
          <p:nvPr/>
        </p:nvGrpSpPr>
        <p:grpSpPr bwMode="auto">
          <a:xfrm>
            <a:off x="4337050" y="3803650"/>
            <a:ext cx="1885950" cy="1898650"/>
            <a:chOff x="2732" y="2396"/>
            <a:chExt cx="1188" cy="1196"/>
          </a:xfrm>
        </p:grpSpPr>
        <p:grpSp>
          <p:nvGrpSpPr>
            <p:cNvPr id="39017" name="Group 130"/>
            <p:cNvGrpSpPr>
              <a:grpSpLocks/>
            </p:cNvGrpSpPr>
            <p:nvPr/>
          </p:nvGrpSpPr>
          <p:grpSpPr bwMode="auto">
            <a:xfrm>
              <a:off x="2744" y="2396"/>
              <a:ext cx="1176" cy="1196"/>
              <a:chOff x="2744" y="2396"/>
              <a:chExt cx="1176" cy="1196"/>
            </a:xfrm>
          </p:grpSpPr>
          <p:sp>
            <p:nvSpPr>
              <p:cNvPr id="39019" name="Line 131"/>
              <p:cNvSpPr>
                <a:spLocks noChangeShapeType="1"/>
              </p:cNvSpPr>
              <p:nvPr/>
            </p:nvSpPr>
            <p:spPr bwMode="auto">
              <a:xfrm>
                <a:off x="2744" y="2400"/>
                <a:ext cx="117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" name="Line 132"/>
              <p:cNvSpPr>
                <a:spLocks noChangeShapeType="1"/>
              </p:cNvSpPr>
              <p:nvPr/>
            </p:nvSpPr>
            <p:spPr bwMode="auto">
              <a:xfrm>
                <a:off x="2752" y="2396"/>
                <a:ext cx="0" cy="119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018" name="Text Box 133"/>
            <p:cNvSpPr txBox="1">
              <a:spLocks noChangeArrowheads="1"/>
            </p:cNvSpPr>
            <p:nvPr/>
          </p:nvSpPr>
          <p:spPr bwMode="auto">
            <a:xfrm>
              <a:off x="2732" y="2404"/>
              <a:ext cx="3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90</a:t>
              </a:r>
              <a:r>
                <a:rPr lang="en-GB" sz="1400" baseline="30000">
                  <a:latin typeface="Comic Sans MS" pitchFamily="66" charset="0"/>
                </a:rPr>
                <a:t>0</a:t>
              </a:r>
              <a:endParaRPr lang="en-GB" sz="1400">
                <a:latin typeface="Comic Sans MS" pitchFamily="66" charset="0"/>
              </a:endParaRPr>
            </a:p>
          </p:txBody>
        </p:sp>
      </p:grpSp>
      <p:grpSp>
        <p:nvGrpSpPr>
          <p:cNvPr id="26" name="Group 134"/>
          <p:cNvGrpSpPr>
            <a:grpSpLocks/>
          </p:cNvGrpSpPr>
          <p:nvPr/>
        </p:nvGrpSpPr>
        <p:grpSpPr bwMode="auto">
          <a:xfrm>
            <a:off x="76200" y="3270250"/>
            <a:ext cx="2616200" cy="1225550"/>
            <a:chOff x="48" y="2060"/>
            <a:chExt cx="1648" cy="772"/>
          </a:xfrm>
        </p:grpSpPr>
        <p:grpSp>
          <p:nvGrpSpPr>
            <p:cNvPr id="38985" name="Group 135"/>
            <p:cNvGrpSpPr>
              <a:grpSpLocks/>
            </p:cNvGrpSpPr>
            <p:nvPr/>
          </p:nvGrpSpPr>
          <p:grpSpPr bwMode="auto">
            <a:xfrm>
              <a:off x="572" y="2060"/>
              <a:ext cx="392" cy="756"/>
              <a:chOff x="572" y="2060"/>
              <a:chExt cx="392" cy="756"/>
            </a:xfrm>
          </p:grpSpPr>
          <p:grpSp>
            <p:nvGrpSpPr>
              <p:cNvPr id="38990" name="Group 136"/>
              <p:cNvGrpSpPr>
                <a:grpSpLocks/>
              </p:cNvGrpSpPr>
              <p:nvPr/>
            </p:nvGrpSpPr>
            <p:grpSpPr bwMode="auto">
              <a:xfrm>
                <a:off x="572" y="2230"/>
                <a:ext cx="392" cy="388"/>
                <a:chOff x="5092" y="2202"/>
                <a:chExt cx="392" cy="388"/>
              </a:xfrm>
            </p:grpSpPr>
            <p:sp>
              <p:nvSpPr>
                <p:cNvPr id="38993" name="Freeform 137"/>
                <p:cNvSpPr>
                  <a:spLocks/>
                </p:cNvSpPr>
                <p:nvPr/>
              </p:nvSpPr>
              <p:spPr bwMode="auto">
                <a:xfrm>
                  <a:off x="5176" y="2284"/>
                  <a:ext cx="224" cy="224"/>
                </a:xfrm>
                <a:custGeom>
                  <a:avLst/>
                  <a:gdLst>
                    <a:gd name="T0" fmla="*/ 0 w 1788"/>
                    <a:gd name="T1" fmla="*/ 0 h 1788"/>
                    <a:gd name="T2" fmla="*/ 0 w 1788"/>
                    <a:gd name="T3" fmla="*/ 0 h 1788"/>
                    <a:gd name="T4" fmla="*/ 0 w 1788"/>
                    <a:gd name="T5" fmla="*/ 0 h 1788"/>
                    <a:gd name="T6" fmla="*/ 0 w 1788"/>
                    <a:gd name="T7" fmla="*/ 0 h 1788"/>
                    <a:gd name="T8" fmla="*/ 0 w 1788"/>
                    <a:gd name="T9" fmla="*/ 0 h 1788"/>
                    <a:gd name="T10" fmla="*/ 0 w 1788"/>
                    <a:gd name="T11" fmla="*/ 0 h 1788"/>
                    <a:gd name="T12" fmla="*/ 0 w 1788"/>
                    <a:gd name="T13" fmla="*/ 0 h 1788"/>
                    <a:gd name="T14" fmla="*/ 0 w 1788"/>
                    <a:gd name="T15" fmla="*/ 0 h 1788"/>
                    <a:gd name="T16" fmla="*/ 0 w 1788"/>
                    <a:gd name="T17" fmla="*/ 0 h 1788"/>
                    <a:gd name="T18" fmla="*/ 0 w 1788"/>
                    <a:gd name="T19" fmla="*/ 0 h 1788"/>
                    <a:gd name="T20" fmla="*/ 0 w 1788"/>
                    <a:gd name="T21" fmla="*/ 0 h 1788"/>
                    <a:gd name="T22" fmla="*/ 0 w 1788"/>
                    <a:gd name="T23" fmla="*/ 0 h 1788"/>
                    <a:gd name="T24" fmla="*/ 0 w 1788"/>
                    <a:gd name="T25" fmla="*/ 0 h 1788"/>
                    <a:gd name="T26" fmla="*/ 0 w 1788"/>
                    <a:gd name="T27" fmla="*/ 0 h 1788"/>
                    <a:gd name="T28" fmla="*/ 0 w 1788"/>
                    <a:gd name="T29" fmla="*/ 0 h 1788"/>
                    <a:gd name="T30" fmla="*/ 0 w 1788"/>
                    <a:gd name="T31" fmla="*/ 0 h 1788"/>
                    <a:gd name="T32" fmla="*/ 0 w 1788"/>
                    <a:gd name="T33" fmla="*/ 0 h 1788"/>
                    <a:gd name="T34" fmla="*/ 0 w 1788"/>
                    <a:gd name="T35" fmla="*/ 0 h 1788"/>
                    <a:gd name="T36" fmla="*/ 0 w 1788"/>
                    <a:gd name="T37" fmla="*/ 0 h 1788"/>
                    <a:gd name="T38" fmla="*/ 0 w 1788"/>
                    <a:gd name="T39" fmla="*/ 0 h 1788"/>
                    <a:gd name="T40" fmla="*/ 0 w 1788"/>
                    <a:gd name="T41" fmla="*/ 0 h 1788"/>
                    <a:gd name="T42" fmla="*/ 0 w 1788"/>
                    <a:gd name="T43" fmla="*/ 0 h 1788"/>
                    <a:gd name="T44" fmla="*/ 0 w 1788"/>
                    <a:gd name="T45" fmla="*/ 0 h 1788"/>
                    <a:gd name="T46" fmla="*/ 0 w 1788"/>
                    <a:gd name="T47" fmla="*/ 0 h 1788"/>
                    <a:gd name="T48" fmla="*/ 0 w 1788"/>
                    <a:gd name="T49" fmla="*/ 0 h 1788"/>
                    <a:gd name="T50" fmla="*/ 0 w 1788"/>
                    <a:gd name="T51" fmla="*/ 0 h 1788"/>
                    <a:gd name="T52" fmla="*/ 0 w 1788"/>
                    <a:gd name="T53" fmla="*/ 0 h 1788"/>
                    <a:gd name="T54" fmla="*/ 0 w 1788"/>
                    <a:gd name="T55" fmla="*/ 0 h 1788"/>
                    <a:gd name="T56" fmla="*/ 0 w 1788"/>
                    <a:gd name="T57" fmla="*/ 0 h 1788"/>
                    <a:gd name="T58" fmla="*/ 0 w 1788"/>
                    <a:gd name="T59" fmla="*/ 0 h 1788"/>
                    <a:gd name="T60" fmla="*/ 0 w 1788"/>
                    <a:gd name="T61" fmla="*/ 0 h 1788"/>
                    <a:gd name="T62" fmla="*/ 0 w 1788"/>
                    <a:gd name="T63" fmla="*/ 0 h 1788"/>
                    <a:gd name="T64" fmla="*/ 0 w 1788"/>
                    <a:gd name="T65" fmla="*/ 0 h 17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8"/>
                    <a:gd name="T100" fmla="*/ 0 h 1788"/>
                    <a:gd name="T101" fmla="*/ 1788 w 1788"/>
                    <a:gd name="T102" fmla="*/ 1788 h 17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8" h="1788">
                      <a:moveTo>
                        <a:pt x="1071" y="1771"/>
                      </a:moveTo>
                      <a:lnTo>
                        <a:pt x="1244" y="1718"/>
                      </a:lnTo>
                      <a:lnTo>
                        <a:pt x="1398" y="1634"/>
                      </a:lnTo>
                      <a:lnTo>
                        <a:pt x="1529" y="1523"/>
                      </a:lnTo>
                      <a:lnTo>
                        <a:pt x="1639" y="1390"/>
                      </a:lnTo>
                      <a:lnTo>
                        <a:pt x="1719" y="1239"/>
                      </a:lnTo>
                      <a:lnTo>
                        <a:pt x="1771" y="1074"/>
                      </a:lnTo>
                      <a:lnTo>
                        <a:pt x="1788" y="899"/>
                      </a:lnTo>
                      <a:lnTo>
                        <a:pt x="1772" y="720"/>
                      </a:lnTo>
                      <a:lnTo>
                        <a:pt x="1718" y="546"/>
                      </a:lnTo>
                      <a:lnTo>
                        <a:pt x="1634" y="391"/>
                      </a:lnTo>
                      <a:lnTo>
                        <a:pt x="1523" y="259"/>
                      </a:lnTo>
                      <a:lnTo>
                        <a:pt x="1392" y="151"/>
                      </a:lnTo>
                      <a:lnTo>
                        <a:pt x="1239" y="69"/>
                      </a:lnTo>
                      <a:lnTo>
                        <a:pt x="1075" y="19"/>
                      </a:lnTo>
                      <a:lnTo>
                        <a:pt x="901" y="0"/>
                      </a:lnTo>
                      <a:lnTo>
                        <a:pt x="720" y="19"/>
                      </a:lnTo>
                      <a:lnTo>
                        <a:pt x="546" y="70"/>
                      </a:lnTo>
                      <a:lnTo>
                        <a:pt x="392" y="154"/>
                      </a:lnTo>
                      <a:lnTo>
                        <a:pt x="259" y="265"/>
                      </a:lnTo>
                      <a:lnTo>
                        <a:pt x="152" y="399"/>
                      </a:lnTo>
                      <a:lnTo>
                        <a:pt x="70" y="549"/>
                      </a:lnTo>
                      <a:lnTo>
                        <a:pt x="19" y="715"/>
                      </a:lnTo>
                      <a:lnTo>
                        <a:pt x="0" y="889"/>
                      </a:lnTo>
                      <a:lnTo>
                        <a:pt x="19" y="1070"/>
                      </a:lnTo>
                      <a:lnTo>
                        <a:pt x="71" y="1242"/>
                      </a:lnTo>
                      <a:lnTo>
                        <a:pt x="155" y="1396"/>
                      </a:lnTo>
                      <a:lnTo>
                        <a:pt x="266" y="1529"/>
                      </a:lnTo>
                      <a:lnTo>
                        <a:pt x="399" y="1638"/>
                      </a:lnTo>
                      <a:lnTo>
                        <a:pt x="549" y="1719"/>
                      </a:lnTo>
                      <a:lnTo>
                        <a:pt x="715" y="1769"/>
                      </a:lnTo>
                      <a:lnTo>
                        <a:pt x="889" y="1788"/>
                      </a:lnTo>
                      <a:lnTo>
                        <a:pt x="1071" y="177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4" name="Line 138"/>
                <p:cNvSpPr>
                  <a:spLocks noChangeShapeType="1"/>
                </p:cNvSpPr>
                <p:nvPr/>
              </p:nvSpPr>
              <p:spPr bwMode="auto">
                <a:xfrm flipH="1" flipV="1">
                  <a:off x="5250" y="2202"/>
                  <a:ext cx="14" cy="73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5" name="Line 139"/>
                <p:cNvSpPr>
                  <a:spLocks noChangeShapeType="1"/>
                </p:cNvSpPr>
                <p:nvPr/>
              </p:nvSpPr>
              <p:spPr bwMode="auto">
                <a:xfrm flipH="1" flipV="1">
                  <a:off x="5143" y="2262"/>
                  <a:ext cx="54" cy="50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6" name="Line 140"/>
                <p:cNvSpPr>
                  <a:spLocks noChangeShapeType="1"/>
                </p:cNvSpPr>
                <p:nvPr/>
              </p:nvSpPr>
              <p:spPr bwMode="auto">
                <a:xfrm flipH="1" flipV="1">
                  <a:off x="5092" y="2373"/>
                  <a:ext cx="73" cy="8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7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5116" y="2457"/>
                  <a:ext cx="64" cy="3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8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5206" y="2509"/>
                  <a:ext cx="31" cy="6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9" name="Line 143"/>
                <p:cNvSpPr>
                  <a:spLocks noChangeShapeType="1"/>
                </p:cNvSpPr>
                <p:nvPr/>
              </p:nvSpPr>
              <p:spPr bwMode="auto">
                <a:xfrm>
                  <a:off x="5313" y="2517"/>
                  <a:ext cx="14" cy="73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0" name="Line 144"/>
                <p:cNvSpPr>
                  <a:spLocks noChangeShapeType="1"/>
                </p:cNvSpPr>
                <p:nvPr/>
              </p:nvSpPr>
              <p:spPr bwMode="auto">
                <a:xfrm>
                  <a:off x="5379" y="2480"/>
                  <a:ext cx="54" cy="50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1" name="Line 145"/>
                <p:cNvSpPr>
                  <a:spLocks noChangeShapeType="1"/>
                </p:cNvSpPr>
                <p:nvPr/>
              </p:nvSpPr>
              <p:spPr bwMode="auto">
                <a:xfrm>
                  <a:off x="5411" y="2410"/>
                  <a:ext cx="73" cy="9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5396" y="2299"/>
                  <a:ext cx="65" cy="3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3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5340" y="2217"/>
                  <a:ext cx="31" cy="6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4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5210" y="2256"/>
                  <a:ext cx="18" cy="32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5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5143" y="2329"/>
                  <a:ext cx="33" cy="15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6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5131" y="2420"/>
                  <a:ext cx="36" cy="7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7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5180" y="2487"/>
                  <a:ext cx="24" cy="2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8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5269" y="2519"/>
                  <a:ext cx="5" cy="3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9" name="Line 153"/>
                <p:cNvSpPr>
                  <a:spLocks noChangeShapeType="1"/>
                </p:cNvSpPr>
                <p:nvPr/>
              </p:nvSpPr>
              <p:spPr bwMode="auto">
                <a:xfrm>
                  <a:off x="5349" y="2504"/>
                  <a:ext cx="17" cy="32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0" name="Line 154"/>
                <p:cNvSpPr>
                  <a:spLocks noChangeShapeType="1"/>
                </p:cNvSpPr>
                <p:nvPr/>
              </p:nvSpPr>
              <p:spPr bwMode="auto">
                <a:xfrm>
                  <a:off x="5401" y="2448"/>
                  <a:ext cx="33" cy="15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5410" y="2365"/>
                  <a:ext cx="35" cy="7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2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372" y="2279"/>
                  <a:ext cx="25" cy="2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3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5303" y="2237"/>
                  <a:ext cx="4" cy="3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4" name="Freeform 158"/>
                <p:cNvSpPr>
                  <a:spLocks/>
                </p:cNvSpPr>
                <p:nvPr/>
              </p:nvSpPr>
              <p:spPr bwMode="auto">
                <a:xfrm>
                  <a:off x="5257" y="2352"/>
                  <a:ext cx="20" cy="28"/>
                </a:xfrm>
                <a:custGeom>
                  <a:avLst/>
                  <a:gdLst>
                    <a:gd name="T0" fmla="*/ 0 w 162"/>
                    <a:gd name="T1" fmla="*/ 0 h 224"/>
                    <a:gd name="T2" fmla="*/ 0 w 162"/>
                    <a:gd name="T3" fmla="*/ 0 h 224"/>
                    <a:gd name="T4" fmla="*/ 0 w 162"/>
                    <a:gd name="T5" fmla="*/ 0 h 224"/>
                    <a:gd name="T6" fmla="*/ 0 w 162"/>
                    <a:gd name="T7" fmla="*/ 0 h 224"/>
                    <a:gd name="T8" fmla="*/ 0 w 162"/>
                    <a:gd name="T9" fmla="*/ 0 h 224"/>
                    <a:gd name="T10" fmla="*/ 0 w 162"/>
                    <a:gd name="T11" fmla="*/ 0 h 224"/>
                    <a:gd name="T12" fmla="*/ 0 w 162"/>
                    <a:gd name="T13" fmla="*/ 0 h 224"/>
                    <a:gd name="T14" fmla="*/ 0 w 162"/>
                    <a:gd name="T15" fmla="*/ 0 h 224"/>
                    <a:gd name="T16" fmla="*/ 0 w 162"/>
                    <a:gd name="T17" fmla="*/ 0 h 224"/>
                    <a:gd name="T18" fmla="*/ 0 w 162"/>
                    <a:gd name="T19" fmla="*/ 0 h 224"/>
                    <a:gd name="T20" fmla="*/ 0 w 162"/>
                    <a:gd name="T21" fmla="*/ 0 h 224"/>
                    <a:gd name="T22" fmla="*/ 0 w 162"/>
                    <a:gd name="T23" fmla="*/ 0 h 224"/>
                    <a:gd name="T24" fmla="*/ 0 w 162"/>
                    <a:gd name="T25" fmla="*/ 0 h 224"/>
                    <a:gd name="T26" fmla="*/ 0 w 162"/>
                    <a:gd name="T27" fmla="*/ 0 h 224"/>
                    <a:gd name="T28" fmla="*/ 0 w 162"/>
                    <a:gd name="T29" fmla="*/ 0 h 224"/>
                    <a:gd name="T30" fmla="*/ 0 w 162"/>
                    <a:gd name="T31" fmla="*/ 0 h 224"/>
                    <a:gd name="T32" fmla="*/ 0 w 162"/>
                    <a:gd name="T33" fmla="*/ 0 h 224"/>
                    <a:gd name="T34" fmla="*/ 0 w 162"/>
                    <a:gd name="T35" fmla="*/ 0 h 224"/>
                    <a:gd name="T36" fmla="*/ 0 w 162"/>
                    <a:gd name="T37" fmla="*/ 0 h 224"/>
                    <a:gd name="T38" fmla="*/ 0 w 162"/>
                    <a:gd name="T39" fmla="*/ 0 h 224"/>
                    <a:gd name="T40" fmla="*/ 0 w 162"/>
                    <a:gd name="T41" fmla="*/ 0 h 224"/>
                    <a:gd name="T42" fmla="*/ 0 w 162"/>
                    <a:gd name="T43" fmla="*/ 0 h 224"/>
                    <a:gd name="T44" fmla="*/ 0 w 162"/>
                    <a:gd name="T45" fmla="*/ 0 h 224"/>
                    <a:gd name="T46" fmla="*/ 0 w 162"/>
                    <a:gd name="T47" fmla="*/ 0 h 224"/>
                    <a:gd name="T48" fmla="*/ 0 w 162"/>
                    <a:gd name="T49" fmla="*/ 0 h 224"/>
                    <a:gd name="T50" fmla="*/ 0 w 162"/>
                    <a:gd name="T51" fmla="*/ 0 h 224"/>
                    <a:gd name="T52" fmla="*/ 0 w 162"/>
                    <a:gd name="T53" fmla="*/ 0 h 224"/>
                    <a:gd name="T54" fmla="*/ 0 w 162"/>
                    <a:gd name="T55" fmla="*/ 0 h 224"/>
                    <a:gd name="T56" fmla="*/ 0 w 162"/>
                    <a:gd name="T57" fmla="*/ 0 h 224"/>
                    <a:gd name="T58" fmla="*/ 0 w 162"/>
                    <a:gd name="T59" fmla="*/ 0 h 224"/>
                    <a:gd name="T60" fmla="*/ 0 w 162"/>
                    <a:gd name="T61" fmla="*/ 0 h 224"/>
                    <a:gd name="T62" fmla="*/ 0 w 162"/>
                    <a:gd name="T63" fmla="*/ 0 h 224"/>
                    <a:gd name="T64" fmla="*/ 0 w 162"/>
                    <a:gd name="T65" fmla="*/ 0 h 2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2"/>
                    <a:gd name="T100" fmla="*/ 0 h 224"/>
                    <a:gd name="T101" fmla="*/ 162 w 162"/>
                    <a:gd name="T102" fmla="*/ 224 h 2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2" h="224">
                      <a:moveTo>
                        <a:pt x="81" y="224"/>
                      </a:moveTo>
                      <a:lnTo>
                        <a:pt x="97" y="221"/>
                      </a:lnTo>
                      <a:lnTo>
                        <a:pt x="113" y="214"/>
                      </a:lnTo>
                      <a:lnTo>
                        <a:pt x="126" y="204"/>
                      </a:lnTo>
                      <a:lnTo>
                        <a:pt x="138" y="190"/>
                      </a:lnTo>
                      <a:lnTo>
                        <a:pt x="148" y="174"/>
                      </a:lnTo>
                      <a:lnTo>
                        <a:pt x="155" y="155"/>
                      </a:lnTo>
                      <a:lnTo>
                        <a:pt x="160" y="134"/>
                      </a:lnTo>
                      <a:lnTo>
                        <a:pt x="162" y="112"/>
                      </a:lnTo>
                      <a:lnTo>
                        <a:pt x="160" y="88"/>
                      </a:lnTo>
                      <a:lnTo>
                        <a:pt x="155" y="67"/>
                      </a:lnTo>
                      <a:lnTo>
                        <a:pt x="148" y="48"/>
                      </a:lnTo>
                      <a:lnTo>
                        <a:pt x="138" y="32"/>
                      </a:lnTo>
                      <a:lnTo>
                        <a:pt x="126" y="17"/>
                      </a:lnTo>
                      <a:lnTo>
                        <a:pt x="113" y="8"/>
                      </a:lnTo>
                      <a:lnTo>
                        <a:pt x="97" y="2"/>
                      </a:lnTo>
                      <a:lnTo>
                        <a:pt x="81" y="0"/>
                      </a:lnTo>
                      <a:lnTo>
                        <a:pt x="64" y="2"/>
                      </a:lnTo>
                      <a:lnTo>
                        <a:pt x="49" y="8"/>
                      </a:lnTo>
                      <a:lnTo>
                        <a:pt x="35" y="17"/>
                      </a:lnTo>
                      <a:lnTo>
                        <a:pt x="23" y="32"/>
                      </a:lnTo>
                      <a:lnTo>
                        <a:pt x="13" y="48"/>
                      </a:lnTo>
                      <a:lnTo>
                        <a:pt x="6" y="67"/>
                      </a:lnTo>
                      <a:lnTo>
                        <a:pt x="1" y="88"/>
                      </a:lnTo>
                      <a:lnTo>
                        <a:pt x="0" y="112"/>
                      </a:lnTo>
                      <a:lnTo>
                        <a:pt x="1" y="134"/>
                      </a:lnTo>
                      <a:lnTo>
                        <a:pt x="6" y="155"/>
                      </a:lnTo>
                      <a:lnTo>
                        <a:pt x="13" y="174"/>
                      </a:lnTo>
                      <a:lnTo>
                        <a:pt x="23" y="190"/>
                      </a:lnTo>
                      <a:lnTo>
                        <a:pt x="35" y="204"/>
                      </a:lnTo>
                      <a:lnTo>
                        <a:pt x="49" y="214"/>
                      </a:lnTo>
                      <a:lnTo>
                        <a:pt x="64" y="221"/>
                      </a:lnTo>
                      <a:lnTo>
                        <a:pt x="81" y="2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5" name="Freeform 159"/>
                <p:cNvSpPr>
                  <a:spLocks/>
                </p:cNvSpPr>
                <p:nvPr/>
              </p:nvSpPr>
              <p:spPr bwMode="auto">
                <a:xfrm>
                  <a:off x="5309" y="2352"/>
                  <a:ext cx="20" cy="28"/>
                </a:xfrm>
                <a:custGeom>
                  <a:avLst/>
                  <a:gdLst>
                    <a:gd name="T0" fmla="*/ 0 w 162"/>
                    <a:gd name="T1" fmla="*/ 0 h 224"/>
                    <a:gd name="T2" fmla="*/ 0 w 162"/>
                    <a:gd name="T3" fmla="*/ 0 h 224"/>
                    <a:gd name="T4" fmla="*/ 0 w 162"/>
                    <a:gd name="T5" fmla="*/ 0 h 224"/>
                    <a:gd name="T6" fmla="*/ 0 w 162"/>
                    <a:gd name="T7" fmla="*/ 0 h 224"/>
                    <a:gd name="T8" fmla="*/ 0 w 162"/>
                    <a:gd name="T9" fmla="*/ 0 h 224"/>
                    <a:gd name="T10" fmla="*/ 0 w 162"/>
                    <a:gd name="T11" fmla="*/ 0 h 224"/>
                    <a:gd name="T12" fmla="*/ 0 w 162"/>
                    <a:gd name="T13" fmla="*/ 0 h 224"/>
                    <a:gd name="T14" fmla="*/ 0 w 162"/>
                    <a:gd name="T15" fmla="*/ 0 h 224"/>
                    <a:gd name="T16" fmla="*/ 0 w 162"/>
                    <a:gd name="T17" fmla="*/ 0 h 224"/>
                    <a:gd name="T18" fmla="*/ 0 w 162"/>
                    <a:gd name="T19" fmla="*/ 0 h 224"/>
                    <a:gd name="T20" fmla="*/ 0 w 162"/>
                    <a:gd name="T21" fmla="*/ 0 h 224"/>
                    <a:gd name="T22" fmla="*/ 0 w 162"/>
                    <a:gd name="T23" fmla="*/ 0 h 224"/>
                    <a:gd name="T24" fmla="*/ 0 w 162"/>
                    <a:gd name="T25" fmla="*/ 0 h 224"/>
                    <a:gd name="T26" fmla="*/ 0 w 162"/>
                    <a:gd name="T27" fmla="*/ 0 h 224"/>
                    <a:gd name="T28" fmla="*/ 0 w 162"/>
                    <a:gd name="T29" fmla="*/ 0 h 224"/>
                    <a:gd name="T30" fmla="*/ 0 w 162"/>
                    <a:gd name="T31" fmla="*/ 0 h 224"/>
                    <a:gd name="T32" fmla="*/ 0 w 162"/>
                    <a:gd name="T33" fmla="*/ 0 h 224"/>
                    <a:gd name="T34" fmla="*/ 0 w 162"/>
                    <a:gd name="T35" fmla="*/ 0 h 224"/>
                    <a:gd name="T36" fmla="*/ 0 w 162"/>
                    <a:gd name="T37" fmla="*/ 0 h 224"/>
                    <a:gd name="T38" fmla="*/ 0 w 162"/>
                    <a:gd name="T39" fmla="*/ 0 h 224"/>
                    <a:gd name="T40" fmla="*/ 0 w 162"/>
                    <a:gd name="T41" fmla="*/ 0 h 224"/>
                    <a:gd name="T42" fmla="*/ 0 w 162"/>
                    <a:gd name="T43" fmla="*/ 0 h 224"/>
                    <a:gd name="T44" fmla="*/ 0 w 162"/>
                    <a:gd name="T45" fmla="*/ 0 h 224"/>
                    <a:gd name="T46" fmla="*/ 0 w 162"/>
                    <a:gd name="T47" fmla="*/ 0 h 224"/>
                    <a:gd name="T48" fmla="*/ 0 w 162"/>
                    <a:gd name="T49" fmla="*/ 0 h 224"/>
                    <a:gd name="T50" fmla="*/ 0 w 162"/>
                    <a:gd name="T51" fmla="*/ 0 h 224"/>
                    <a:gd name="T52" fmla="*/ 0 w 162"/>
                    <a:gd name="T53" fmla="*/ 0 h 224"/>
                    <a:gd name="T54" fmla="*/ 0 w 162"/>
                    <a:gd name="T55" fmla="*/ 0 h 224"/>
                    <a:gd name="T56" fmla="*/ 0 w 162"/>
                    <a:gd name="T57" fmla="*/ 0 h 224"/>
                    <a:gd name="T58" fmla="*/ 0 w 162"/>
                    <a:gd name="T59" fmla="*/ 0 h 224"/>
                    <a:gd name="T60" fmla="*/ 0 w 162"/>
                    <a:gd name="T61" fmla="*/ 0 h 224"/>
                    <a:gd name="T62" fmla="*/ 0 w 162"/>
                    <a:gd name="T63" fmla="*/ 0 h 224"/>
                    <a:gd name="T64" fmla="*/ 0 w 162"/>
                    <a:gd name="T65" fmla="*/ 0 h 2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2"/>
                    <a:gd name="T100" fmla="*/ 0 h 224"/>
                    <a:gd name="T101" fmla="*/ 162 w 162"/>
                    <a:gd name="T102" fmla="*/ 224 h 2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2" h="224">
                      <a:moveTo>
                        <a:pt x="81" y="224"/>
                      </a:moveTo>
                      <a:lnTo>
                        <a:pt x="96" y="221"/>
                      </a:lnTo>
                      <a:lnTo>
                        <a:pt x="112" y="214"/>
                      </a:lnTo>
                      <a:lnTo>
                        <a:pt x="125" y="204"/>
                      </a:lnTo>
                      <a:lnTo>
                        <a:pt x="138" y="190"/>
                      </a:lnTo>
                      <a:lnTo>
                        <a:pt x="147" y="174"/>
                      </a:lnTo>
                      <a:lnTo>
                        <a:pt x="154" y="155"/>
                      </a:lnTo>
                      <a:lnTo>
                        <a:pt x="160" y="134"/>
                      </a:lnTo>
                      <a:lnTo>
                        <a:pt x="162" y="112"/>
                      </a:lnTo>
                      <a:lnTo>
                        <a:pt x="160" y="88"/>
                      </a:lnTo>
                      <a:lnTo>
                        <a:pt x="154" y="67"/>
                      </a:lnTo>
                      <a:lnTo>
                        <a:pt x="147" y="48"/>
                      </a:lnTo>
                      <a:lnTo>
                        <a:pt x="138" y="32"/>
                      </a:lnTo>
                      <a:lnTo>
                        <a:pt x="125" y="17"/>
                      </a:lnTo>
                      <a:lnTo>
                        <a:pt x="112" y="8"/>
                      </a:lnTo>
                      <a:lnTo>
                        <a:pt x="96" y="2"/>
                      </a:lnTo>
                      <a:lnTo>
                        <a:pt x="81" y="0"/>
                      </a:lnTo>
                      <a:lnTo>
                        <a:pt x="63" y="2"/>
                      </a:lnTo>
                      <a:lnTo>
                        <a:pt x="49" y="8"/>
                      </a:lnTo>
                      <a:lnTo>
                        <a:pt x="34" y="17"/>
                      </a:lnTo>
                      <a:lnTo>
                        <a:pt x="23" y="32"/>
                      </a:lnTo>
                      <a:lnTo>
                        <a:pt x="13" y="48"/>
                      </a:lnTo>
                      <a:lnTo>
                        <a:pt x="5" y="67"/>
                      </a:lnTo>
                      <a:lnTo>
                        <a:pt x="1" y="88"/>
                      </a:lnTo>
                      <a:lnTo>
                        <a:pt x="0" y="112"/>
                      </a:lnTo>
                      <a:lnTo>
                        <a:pt x="1" y="134"/>
                      </a:lnTo>
                      <a:lnTo>
                        <a:pt x="5" y="155"/>
                      </a:lnTo>
                      <a:lnTo>
                        <a:pt x="13" y="174"/>
                      </a:lnTo>
                      <a:lnTo>
                        <a:pt x="23" y="190"/>
                      </a:lnTo>
                      <a:lnTo>
                        <a:pt x="34" y="204"/>
                      </a:lnTo>
                      <a:lnTo>
                        <a:pt x="49" y="214"/>
                      </a:lnTo>
                      <a:lnTo>
                        <a:pt x="63" y="221"/>
                      </a:lnTo>
                      <a:lnTo>
                        <a:pt x="81" y="2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6" name="Freeform 160"/>
                <p:cNvSpPr>
                  <a:spLocks/>
                </p:cNvSpPr>
                <p:nvPr/>
              </p:nvSpPr>
              <p:spPr bwMode="auto">
                <a:xfrm>
                  <a:off x="5228" y="2402"/>
                  <a:ext cx="119" cy="60"/>
                </a:xfrm>
                <a:custGeom>
                  <a:avLst/>
                  <a:gdLst>
                    <a:gd name="T0" fmla="*/ 0 w 954"/>
                    <a:gd name="T1" fmla="*/ 0 h 477"/>
                    <a:gd name="T2" fmla="*/ 0 w 954"/>
                    <a:gd name="T3" fmla="*/ 0 h 477"/>
                    <a:gd name="T4" fmla="*/ 0 w 954"/>
                    <a:gd name="T5" fmla="*/ 0 h 477"/>
                    <a:gd name="T6" fmla="*/ 0 w 954"/>
                    <a:gd name="T7" fmla="*/ 0 h 477"/>
                    <a:gd name="T8" fmla="*/ 0 w 954"/>
                    <a:gd name="T9" fmla="*/ 0 h 477"/>
                    <a:gd name="T10" fmla="*/ 0 w 954"/>
                    <a:gd name="T11" fmla="*/ 0 h 477"/>
                    <a:gd name="T12" fmla="*/ 0 w 954"/>
                    <a:gd name="T13" fmla="*/ 0 h 477"/>
                    <a:gd name="T14" fmla="*/ 0 w 954"/>
                    <a:gd name="T15" fmla="*/ 0 h 477"/>
                    <a:gd name="T16" fmla="*/ 0 w 954"/>
                    <a:gd name="T17" fmla="*/ 0 h 477"/>
                    <a:gd name="T18" fmla="*/ 0 w 954"/>
                    <a:gd name="T19" fmla="*/ 0 h 477"/>
                    <a:gd name="T20" fmla="*/ 0 w 954"/>
                    <a:gd name="T21" fmla="*/ 0 h 477"/>
                    <a:gd name="T22" fmla="*/ 0 w 954"/>
                    <a:gd name="T23" fmla="*/ 0 h 477"/>
                    <a:gd name="T24" fmla="*/ 0 w 954"/>
                    <a:gd name="T25" fmla="*/ 0 h 477"/>
                    <a:gd name="T26" fmla="*/ 0 w 954"/>
                    <a:gd name="T27" fmla="*/ 0 h 477"/>
                    <a:gd name="T28" fmla="*/ 0 w 954"/>
                    <a:gd name="T29" fmla="*/ 0 h 477"/>
                    <a:gd name="T30" fmla="*/ 0 w 954"/>
                    <a:gd name="T31" fmla="*/ 0 h 477"/>
                    <a:gd name="T32" fmla="*/ 0 w 954"/>
                    <a:gd name="T33" fmla="*/ 0 h 4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54"/>
                    <a:gd name="T52" fmla="*/ 0 h 477"/>
                    <a:gd name="T53" fmla="*/ 954 w 954"/>
                    <a:gd name="T54" fmla="*/ 477 h 4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54" h="477">
                      <a:moveTo>
                        <a:pt x="0" y="0"/>
                      </a:moveTo>
                      <a:lnTo>
                        <a:pt x="8" y="95"/>
                      </a:lnTo>
                      <a:lnTo>
                        <a:pt x="36" y="185"/>
                      </a:lnTo>
                      <a:lnTo>
                        <a:pt x="79" y="266"/>
                      </a:lnTo>
                      <a:lnTo>
                        <a:pt x="138" y="337"/>
                      </a:lnTo>
                      <a:lnTo>
                        <a:pt x="209" y="394"/>
                      </a:lnTo>
                      <a:lnTo>
                        <a:pt x="290" y="439"/>
                      </a:lnTo>
                      <a:lnTo>
                        <a:pt x="380" y="467"/>
                      </a:lnTo>
                      <a:lnTo>
                        <a:pt x="476" y="477"/>
                      </a:lnTo>
                      <a:lnTo>
                        <a:pt x="571" y="467"/>
                      </a:lnTo>
                      <a:lnTo>
                        <a:pt x="662" y="439"/>
                      </a:lnTo>
                      <a:lnTo>
                        <a:pt x="742" y="394"/>
                      </a:lnTo>
                      <a:lnTo>
                        <a:pt x="814" y="337"/>
                      </a:lnTo>
                      <a:lnTo>
                        <a:pt x="871" y="266"/>
                      </a:lnTo>
                      <a:lnTo>
                        <a:pt x="915" y="185"/>
                      </a:lnTo>
                      <a:lnTo>
                        <a:pt x="943" y="95"/>
                      </a:lnTo>
                      <a:lnTo>
                        <a:pt x="95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991" name="Line 161"/>
              <p:cNvSpPr>
                <a:spLocks noChangeShapeType="1"/>
              </p:cNvSpPr>
              <p:nvPr/>
            </p:nvSpPr>
            <p:spPr bwMode="auto">
              <a:xfrm>
                <a:off x="754" y="2564"/>
                <a:ext cx="0" cy="25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Line 162"/>
              <p:cNvSpPr>
                <a:spLocks noChangeShapeType="1"/>
              </p:cNvSpPr>
              <p:nvPr/>
            </p:nvSpPr>
            <p:spPr bwMode="auto">
              <a:xfrm flipV="1">
                <a:off x="766" y="2060"/>
                <a:ext cx="0" cy="25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6" name="Group 163"/>
            <p:cNvGrpSpPr>
              <a:grpSpLocks/>
            </p:cNvGrpSpPr>
            <p:nvPr/>
          </p:nvGrpSpPr>
          <p:grpSpPr bwMode="auto">
            <a:xfrm>
              <a:off x="48" y="2060"/>
              <a:ext cx="1648" cy="772"/>
              <a:chOff x="48" y="2060"/>
              <a:chExt cx="1648" cy="772"/>
            </a:xfrm>
          </p:grpSpPr>
          <p:sp>
            <p:nvSpPr>
              <p:cNvPr id="38987" name="Text Box 164"/>
              <p:cNvSpPr txBox="1">
                <a:spLocks noChangeArrowheads="1"/>
              </p:cNvSpPr>
              <p:nvPr/>
            </p:nvSpPr>
            <p:spPr bwMode="auto">
              <a:xfrm>
                <a:off x="872" y="2060"/>
                <a:ext cx="7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rgbClr val="FF3300"/>
                    </a:solidFill>
                    <a:latin typeface="Comic Sans MS" pitchFamily="66" charset="0"/>
                  </a:rPr>
                  <a:t>21</a:t>
                </a:r>
                <a:r>
                  <a:rPr lang="en-GB" sz="1400" baseline="30000">
                    <a:solidFill>
                      <a:srgbClr val="FF3300"/>
                    </a:solidFill>
                    <a:latin typeface="Comic Sans MS" pitchFamily="66" charset="0"/>
                  </a:rPr>
                  <a:t>st</a:t>
                </a:r>
                <a:r>
                  <a:rPr lang="en-GB" sz="1400">
                    <a:solidFill>
                      <a:srgbClr val="FF3300"/>
                    </a:solidFill>
                    <a:latin typeface="Comic Sans MS" pitchFamily="66" charset="0"/>
                  </a:rPr>
                  <a:t> June</a:t>
                </a:r>
              </a:p>
            </p:txBody>
          </p:sp>
          <p:sp>
            <p:nvSpPr>
              <p:cNvPr id="38988" name="Text Box 165"/>
              <p:cNvSpPr txBox="1">
                <a:spLocks noChangeArrowheads="1"/>
              </p:cNvSpPr>
              <p:nvPr/>
            </p:nvSpPr>
            <p:spPr bwMode="auto">
              <a:xfrm>
                <a:off x="788" y="2640"/>
                <a:ext cx="9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rgbClr val="FF3300"/>
                    </a:solidFill>
                    <a:latin typeface="Comic Sans MS" pitchFamily="66" charset="0"/>
                  </a:rPr>
                  <a:t>22</a:t>
                </a:r>
                <a:r>
                  <a:rPr lang="en-GB" sz="1400" baseline="30000">
                    <a:solidFill>
                      <a:srgbClr val="FF3300"/>
                    </a:solidFill>
                    <a:latin typeface="Comic Sans MS" pitchFamily="66" charset="0"/>
                  </a:rPr>
                  <a:t>nd</a:t>
                </a:r>
                <a:r>
                  <a:rPr lang="en-GB" sz="1400">
                    <a:solidFill>
                      <a:srgbClr val="FF3300"/>
                    </a:solidFill>
                    <a:latin typeface="Comic Sans MS" pitchFamily="66" charset="0"/>
                  </a:rPr>
                  <a:t> December</a:t>
                </a:r>
              </a:p>
            </p:txBody>
          </p:sp>
          <p:sp>
            <p:nvSpPr>
              <p:cNvPr id="38989" name="Text Box 166"/>
              <p:cNvSpPr txBox="1">
                <a:spLocks noChangeArrowheads="1"/>
              </p:cNvSpPr>
              <p:nvPr/>
            </p:nvSpPr>
            <p:spPr bwMode="auto">
              <a:xfrm>
                <a:off x="48" y="2244"/>
                <a:ext cx="760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rgbClr val="FF3300"/>
                    </a:solidFill>
                    <a:latin typeface="Comic Sans MS" pitchFamily="66" charset="0"/>
                  </a:rPr>
                  <a:t>22</a:t>
                </a:r>
                <a:r>
                  <a:rPr lang="en-GB" sz="1400" baseline="30000">
                    <a:solidFill>
                      <a:srgbClr val="FF3300"/>
                    </a:solidFill>
                    <a:latin typeface="Comic Sans MS" pitchFamily="66" charset="0"/>
                  </a:rPr>
                  <a:t>nd</a:t>
                </a:r>
                <a:r>
                  <a:rPr lang="en-GB" sz="1400">
                    <a:solidFill>
                      <a:srgbClr val="FF3300"/>
                    </a:solidFill>
                    <a:latin typeface="Comic Sans MS" pitchFamily="66" charset="0"/>
                  </a:rPr>
                  <a:t> Sept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rgbClr val="FF3300"/>
                    </a:solidFill>
                    <a:latin typeface="Comic Sans MS" pitchFamily="66" charset="0"/>
                  </a:rPr>
                  <a:t>20</a:t>
                </a:r>
                <a:r>
                  <a:rPr lang="en-GB" sz="1400" baseline="30000">
                    <a:solidFill>
                      <a:srgbClr val="FF3300"/>
                    </a:solidFill>
                    <a:latin typeface="Comic Sans MS" pitchFamily="66" charset="0"/>
                  </a:rPr>
                  <a:t>th</a:t>
                </a:r>
                <a:r>
                  <a:rPr lang="en-GB" sz="1400">
                    <a:solidFill>
                      <a:srgbClr val="FF3300"/>
                    </a:solidFill>
                    <a:latin typeface="Comic Sans MS" pitchFamily="66" charset="0"/>
                  </a:rPr>
                  <a:t> March</a:t>
                </a:r>
              </a:p>
            </p:txBody>
          </p:sp>
        </p:grpSp>
      </p:grpSp>
      <p:grpSp>
        <p:nvGrpSpPr>
          <p:cNvPr id="30" name="Group 167"/>
          <p:cNvGrpSpPr>
            <a:grpSpLocks/>
          </p:cNvGrpSpPr>
          <p:nvPr/>
        </p:nvGrpSpPr>
        <p:grpSpPr bwMode="auto">
          <a:xfrm>
            <a:off x="4219575" y="3355975"/>
            <a:ext cx="920750" cy="555625"/>
            <a:chOff x="2658" y="2114"/>
            <a:chExt cx="580" cy="350"/>
          </a:xfrm>
        </p:grpSpPr>
        <p:sp>
          <p:nvSpPr>
            <p:cNvPr id="38981" name="Line 168"/>
            <p:cNvSpPr>
              <a:spLocks noChangeShapeType="1"/>
            </p:cNvSpPr>
            <p:nvPr/>
          </p:nvSpPr>
          <p:spPr bwMode="auto">
            <a:xfrm>
              <a:off x="2744" y="2396"/>
              <a:ext cx="113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82" name="Line 169"/>
            <p:cNvSpPr>
              <a:spLocks noChangeShapeType="1"/>
            </p:cNvSpPr>
            <p:nvPr/>
          </p:nvSpPr>
          <p:spPr bwMode="auto">
            <a:xfrm>
              <a:off x="2744" y="2388"/>
              <a:ext cx="494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83" name="Text Box 170"/>
            <p:cNvSpPr txBox="1">
              <a:spLocks noChangeArrowheads="1"/>
            </p:cNvSpPr>
            <p:nvPr/>
          </p:nvSpPr>
          <p:spPr bwMode="auto">
            <a:xfrm>
              <a:off x="2658" y="2114"/>
              <a:ext cx="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30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38984" name="Line 171"/>
            <p:cNvSpPr>
              <a:spLocks noChangeShapeType="1"/>
            </p:cNvSpPr>
            <p:nvPr/>
          </p:nvSpPr>
          <p:spPr bwMode="auto">
            <a:xfrm>
              <a:off x="2796" y="2282"/>
              <a:ext cx="88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4225925" y="3349625"/>
            <a:ext cx="1419225" cy="565150"/>
            <a:chOff x="2662" y="2110"/>
            <a:chExt cx="894" cy="356"/>
          </a:xfrm>
        </p:grpSpPr>
        <p:sp>
          <p:nvSpPr>
            <p:cNvPr id="38977" name="Text Box 173"/>
            <p:cNvSpPr txBox="1">
              <a:spLocks noChangeArrowheads="1"/>
            </p:cNvSpPr>
            <p:nvPr/>
          </p:nvSpPr>
          <p:spPr bwMode="auto">
            <a:xfrm>
              <a:off x="2662" y="2110"/>
              <a:ext cx="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60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38978" name="Line 174"/>
            <p:cNvSpPr>
              <a:spLocks noChangeShapeType="1"/>
            </p:cNvSpPr>
            <p:nvPr/>
          </p:nvSpPr>
          <p:spPr bwMode="auto">
            <a:xfrm>
              <a:off x="2750" y="2398"/>
              <a:ext cx="10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79" name="Line 175"/>
            <p:cNvSpPr>
              <a:spLocks noChangeShapeType="1"/>
            </p:cNvSpPr>
            <p:nvPr/>
          </p:nvSpPr>
          <p:spPr bwMode="auto">
            <a:xfrm>
              <a:off x="2754" y="2392"/>
              <a:ext cx="802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80" name="Line 176"/>
            <p:cNvSpPr>
              <a:spLocks noChangeShapeType="1"/>
            </p:cNvSpPr>
            <p:nvPr/>
          </p:nvSpPr>
          <p:spPr bwMode="auto">
            <a:xfrm>
              <a:off x="2830" y="2266"/>
              <a:ext cx="12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817" name="Group 177"/>
          <p:cNvGrpSpPr>
            <a:grpSpLocks/>
          </p:cNvGrpSpPr>
          <p:nvPr/>
        </p:nvGrpSpPr>
        <p:grpSpPr bwMode="auto">
          <a:xfrm>
            <a:off x="4222750" y="3349625"/>
            <a:ext cx="2012950" cy="568325"/>
            <a:chOff x="2660" y="2110"/>
            <a:chExt cx="1268" cy="358"/>
          </a:xfrm>
        </p:grpSpPr>
        <p:sp>
          <p:nvSpPr>
            <p:cNvPr id="38973" name="Line 178"/>
            <p:cNvSpPr>
              <a:spLocks noChangeShapeType="1"/>
            </p:cNvSpPr>
            <p:nvPr/>
          </p:nvSpPr>
          <p:spPr bwMode="auto">
            <a:xfrm>
              <a:off x="2748" y="2396"/>
              <a:ext cx="108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74" name="Line 179"/>
            <p:cNvSpPr>
              <a:spLocks noChangeShapeType="1"/>
            </p:cNvSpPr>
            <p:nvPr/>
          </p:nvSpPr>
          <p:spPr bwMode="auto">
            <a:xfrm>
              <a:off x="2750" y="2404"/>
              <a:ext cx="11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75" name="Text Box 180"/>
            <p:cNvSpPr txBox="1">
              <a:spLocks noChangeArrowheads="1"/>
            </p:cNvSpPr>
            <p:nvPr/>
          </p:nvSpPr>
          <p:spPr bwMode="auto">
            <a:xfrm>
              <a:off x="2660" y="2110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38976" name="Line 181"/>
            <p:cNvSpPr>
              <a:spLocks noChangeShapeType="1"/>
            </p:cNvSpPr>
            <p:nvPr/>
          </p:nvSpPr>
          <p:spPr bwMode="auto">
            <a:xfrm>
              <a:off x="2818" y="2242"/>
              <a:ext cx="12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818" name="Group 182"/>
          <p:cNvGrpSpPr>
            <a:grpSpLocks/>
          </p:cNvGrpSpPr>
          <p:nvPr/>
        </p:nvGrpSpPr>
        <p:grpSpPr bwMode="auto">
          <a:xfrm>
            <a:off x="2479675" y="3362325"/>
            <a:ext cx="2463800" cy="552450"/>
            <a:chOff x="1562" y="2118"/>
            <a:chExt cx="1552" cy="348"/>
          </a:xfrm>
        </p:grpSpPr>
        <p:sp>
          <p:nvSpPr>
            <p:cNvPr id="38969" name="Text Box 183"/>
            <p:cNvSpPr txBox="1">
              <a:spLocks noChangeArrowheads="1"/>
            </p:cNvSpPr>
            <p:nvPr/>
          </p:nvSpPr>
          <p:spPr bwMode="auto">
            <a:xfrm>
              <a:off x="2634" y="2118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sp>
          <p:nvSpPr>
            <p:cNvPr id="38970" name="Line 184"/>
            <p:cNvSpPr>
              <a:spLocks noChangeShapeType="1"/>
            </p:cNvSpPr>
            <p:nvPr/>
          </p:nvSpPr>
          <p:spPr bwMode="auto">
            <a:xfrm>
              <a:off x="2744" y="2398"/>
              <a:ext cx="114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71" name="Line 185"/>
            <p:cNvSpPr>
              <a:spLocks noChangeShapeType="1"/>
            </p:cNvSpPr>
            <p:nvPr/>
          </p:nvSpPr>
          <p:spPr bwMode="auto">
            <a:xfrm flipH="1">
              <a:off x="1562" y="2406"/>
              <a:ext cx="1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72" name="Line 186"/>
            <p:cNvSpPr>
              <a:spLocks noChangeShapeType="1"/>
            </p:cNvSpPr>
            <p:nvPr/>
          </p:nvSpPr>
          <p:spPr bwMode="auto">
            <a:xfrm flipH="1">
              <a:off x="2650" y="2248"/>
              <a:ext cx="108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822" name="Group 187"/>
          <p:cNvGrpSpPr>
            <a:grpSpLocks/>
          </p:cNvGrpSpPr>
          <p:nvPr/>
        </p:nvGrpSpPr>
        <p:grpSpPr bwMode="auto">
          <a:xfrm>
            <a:off x="3905250" y="3355975"/>
            <a:ext cx="933450" cy="568325"/>
            <a:chOff x="2460" y="2114"/>
            <a:chExt cx="588" cy="358"/>
          </a:xfrm>
        </p:grpSpPr>
        <p:sp>
          <p:nvSpPr>
            <p:cNvPr id="38965" name="Line 188"/>
            <p:cNvSpPr>
              <a:spLocks noChangeShapeType="1"/>
            </p:cNvSpPr>
            <p:nvPr/>
          </p:nvSpPr>
          <p:spPr bwMode="auto">
            <a:xfrm>
              <a:off x="2744" y="2398"/>
              <a:ext cx="110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66" name="Line 189"/>
            <p:cNvSpPr>
              <a:spLocks noChangeShapeType="1"/>
            </p:cNvSpPr>
            <p:nvPr/>
          </p:nvSpPr>
          <p:spPr bwMode="auto">
            <a:xfrm flipH="1">
              <a:off x="2460" y="2396"/>
              <a:ext cx="288" cy="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67" name="Text Box 190"/>
            <p:cNvSpPr txBox="1">
              <a:spLocks noChangeArrowheads="1"/>
            </p:cNvSpPr>
            <p:nvPr/>
          </p:nvSpPr>
          <p:spPr bwMode="auto">
            <a:xfrm>
              <a:off x="2636" y="2114"/>
              <a:ext cx="4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30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sp>
          <p:nvSpPr>
            <p:cNvPr id="38968" name="Line 191"/>
            <p:cNvSpPr>
              <a:spLocks noChangeShapeType="1"/>
            </p:cNvSpPr>
            <p:nvPr/>
          </p:nvSpPr>
          <p:spPr bwMode="auto">
            <a:xfrm flipH="1">
              <a:off x="2726" y="2232"/>
              <a:ext cx="44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849" name="Group 192"/>
          <p:cNvGrpSpPr>
            <a:grpSpLocks/>
          </p:cNvGrpSpPr>
          <p:nvPr/>
        </p:nvGrpSpPr>
        <p:grpSpPr bwMode="auto">
          <a:xfrm>
            <a:off x="3216275" y="3362325"/>
            <a:ext cx="1682750" cy="558800"/>
            <a:chOff x="2026" y="2118"/>
            <a:chExt cx="1060" cy="352"/>
          </a:xfrm>
        </p:grpSpPr>
        <p:sp>
          <p:nvSpPr>
            <p:cNvPr id="38961" name="Line 193"/>
            <p:cNvSpPr>
              <a:spLocks noChangeShapeType="1"/>
            </p:cNvSpPr>
            <p:nvPr/>
          </p:nvSpPr>
          <p:spPr bwMode="auto">
            <a:xfrm>
              <a:off x="2738" y="2396"/>
              <a:ext cx="120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62" name="Line 194"/>
            <p:cNvSpPr>
              <a:spLocks noChangeShapeType="1"/>
            </p:cNvSpPr>
            <p:nvPr/>
          </p:nvSpPr>
          <p:spPr bwMode="auto">
            <a:xfrm flipH="1">
              <a:off x="2026" y="2398"/>
              <a:ext cx="720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63" name="Text Box 195"/>
            <p:cNvSpPr txBox="1">
              <a:spLocks noChangeArrowheads="1"/>
            </p:cNvSpPr>
            <p:nvPr/>
          </p:nvSpPr>
          <p:spPr bwMode="auto">
            <a:xfrm>
              <a:off x="2630" y="2118"/>
              <a:ext cx="45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60</a:t>
              </a:r>
              <a:r>
                <a:rPr lang="en-GB" sz="140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sp>
          <p:nvSpPr>
            <p:cNvPr id="38964" name="Line 196"/>
            <p:cNvSpPr>
              <a:spLocks noChangeShapeType="1"/>
            </p:cNvSpPr>
            <p:nvPr/>
          </p:nvSpPr>
          <p:spPr bwMode="auto">
            <a:xfrm flipH="1">
              <a:off x="2628" y="2230"/>
              <a:ext cx="158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853" name="Group 197"/>
          <p:cNvGrpSpPr>
            <a:grpSpLocks/>
          </p:cNvGrpSpPr>
          <p:nvPr/>
        </p:nvGrpSpPr>
        <p:grpSpPr bwMode="auto">
          <a:xfrm>
            <a:off x="6032500" y="4645025"/>
            <a:ext cx="2916238" cy="746125"/>
            <a:chOff x="3800" y="2926"/>
            <a:chExt cx="1837" cy="470"/>
          </a:xfrm>
        </p:grpSpPr>
        <p:sp>
          <p:nvSpPr>
            <p:cNvPr id="38959" name="Line 198"/>
            <p:cNvSpPr>
              <a:spLocks noChangeShapeType="1"/>
            </p:cNvSpPr>
            <p:nvPr/>
          </p:nvSpPr>
          <p:spPr bwMode="auto">
            <a:xfrm rot="157694" flipH="1" flipV="1">
              <a:off x="3800" y="2926"/>
              <a:ext cx="558" cy="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60" name="Text Box 199"/>
            <p:cNvSpPr txBox="1">
              <a:spLocks noChangeArrowheads="1"/>
            </p:cNvSpPr>
            <p:nvPr/>
          </p:nvSpPr>
          <p:spPr bwMode="auto">
            <a:xfrm>
              <a:off x="4353" y="3184"/>
              <a:ext cx="12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Longitude 90</a:t>
              </a:r>
              <a:r>
                <a:rPr lang="en-GB" sz="1600" baseline="30000">
                  <a:solidFill>
                    <a:srgbClr val="0000FF"/>
                  </a:solidFill>
                  <a:latin typeface="Comic Sans MS" pitchFamily="66" charset="0"/>
                </a:rPr>
                <a:t>o</a:t>
              </a: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East</a:t>
              </a:r>
            </a:p>
          </p:txBody>
        </p:sp>
      </p:grpSp>
      <p:grpSp>
        <p:nvGrpSpPr>
          <p:cNvPr id="31868" name="Group 200"/>
          <p:cNvGrpSpPr>
            <a:grpSpLocks/>
          </p:cNvGrpSpPr>
          <p:nvPr/>
        </p:nvGrpSpPr>
        <p:grpSpPr bwMode="auto">
          <a:xfrm>
            <a:off x="0" y="4567238"/>
            <a:ext cx="2522538" cy="885825"/>
            <a:chOff x="0" y="2877"/>
            <a:chExt cx="1589" cy="558"/>
          </a:xfrm>
        </p:grpSpPr>
        <p:sp>
          <p:nvSpPr>
            <p:cNvPr id="38957" name="Line 201"/>
            <p:cNvSpPr>
              <a:spLocks noChangeShapeType="1"/>
            </p:cNvSpPr>
            <p:nvPr/>
          </p:nvSpPr>
          <p:spPr bwMode="auto">
            <a:xfrm rot="6612084" flipH="1" flipV="1">
              <a:off x="1115" y="2961"/>
              <a:ext cx="558" cy="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58" name="Text Box 202"/>
            <p:cNvSpPr txBox="1">
              <a:spLocks noChangeArrowheads="1"/>
            </p:cNvSpPr>
            <p:nvPr/>
          </p:nvSpPr>
          <p:spPr bwMode="auto">
            <a:xfrm>
              <a:off x="0" y="3108"/>
              <a:ext cx="15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Longitude 90</a:t>
              </a:r>
              <a:r>
                <a:rPr lang="en-GB" sz="1600" baseline="30000">
                  <a:solidFill>
                    <a:srgbClr val="0000FF"/>
                  </a:solidFill>
                  <a:latin typeface="Comic Sans MS" pitchFamily="66" charset="0"/>
                </a:rPr>
                <a:t>o </a:t>
              </a:r>
              <a:r>
                <a:rPr lang="en-GB" sz="1600">
                  <a:solidFill>
                    <a:srgbClr val="0000FF"/>
                  </a:solidFill>
                  <a:latin typeface="Comic Sans MS" pitchFamily="66" charset="0"/>
                </a:rPr>
                <a:t>West</a:t>
              </a:r>
            </a:p>
          </p:txBody>
        </p:sp>
      </p:grpSp>
      <p:grpSp>
        <p:nvGrpSpPr>
          <p:cNvPr id="31869" name="Group 203"/>
          <p:cNvGrpSpPr>
            <a:grpSpLocks/>
          </p:cNvGrpSpPr>
          <p:nvPr/>
        </p:nvGrpSpPr>
        <p:grpSpPr bwMode="auto">
          <a:xfrm>
            <a:off x="342900" y="1562100"/>
            <a:ext cx="8572500" cy="4165600"/>
            <a:chOff x="216" y="984"/>
            <a:chExt cx="5400" cy="2624"/>
          </a:xfrm>
        </p:grpSpPr>
        <p:grpSp>
          <p:nvGrpSpPr>
            <p:cNvPr id="38946" name="Group 204"/>
            <p:cNvGrpSpPr>
              <a:grpSpLocks/>
            </p:cNvGrpSpPr>
            <p:nvPr/>
          </p:nvGrpSpPr>
          <p:grpSpPr bwMode="auto">
            <a:xfrm>
              <a:off x="528" y="984"/>
              <a:ext cx="5088" cy="2624"/>
              <a:chOff x="528" y="984"/>
              <a:chExt cx="5088" cy="2624"/>
            </a:xfrm>
          </p:grpSpPr>
          <p:grpSp>
            <p:nvGrpSpPr>
              <p:cNvPr id="38951" name="Group 205"/>
              <p:cNvGrpSpPr>
                <a:grpSpLocks/>
              </p:cNvGrpSpPr>
              <p:nvPr/>
            </p:nvGrpSpPr>
            <p:grpSpPr bwMode="auto">
              <a:xfrm>
                <a:off x="528" y="1232"/>
                <a:ext cx="2333" cy="2376"/>
                <a:chOff x="528" y="1232"/>
                <a:chExt cx="2333" cy="2376"/>
              </a:xfrm>
            </p:grpSpPr>
            <p:sp>
              <p:nvSpPr>
                <p:cNvPr id="38953" name="Freeform 206"/>
                <p:cNvSpPr>
                  <a:spLocks/>
                </p:cNvSpPr>
                <p:nvPr/>
              </p:nvSpPr>
              <p:spPr bwMode="auto">
                <a:xfrm>
                  <a:off x="2736" y="1232"/>
                  <a:ext cx="125" cy="2376"/>
                </a:xfrm>
                <a:custGeom>
                  <a:avLst/>
                  <a:gdLst>
                    <a:gd name="T0" fmla="*/ 0 w 125"/>
                    <a:gd name="T1" fmla="*/ 0 h 2376"/>
                    <a:gd name="T2" fmla="*/ 120 w 125"/>
                    <a:gd name="T3" fmla="*/ 1248 h 2376"/>
                    <a:gd name="T4" fmla="*/ 32 w 125"/>
                    <a:gd name="T5" fmla="*/ 2376 h 2376"/>
                    <a:gd name="T6" fmla="*/ 0 60000 65536"/>
                    <a:gd name="T7" fmla="*/ 0 60000 65536"/>
                    <a:gd name="T8" fmla="*/ 0 60000 65536"/>
                    <a:gd name="T9" fmla="*/ 0 w 125"/>
                    <a:gd name="T10" fmla="*/ 0 h 2376"/>
                    <a:gd name="T11" fmla="*/ 125 w 125"/>
                    <a:gd name="T12" fmla="*/ 2376 h 23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5" h="2376">
                      <a:moveTo>
                        <a:pt x="0" y="0"/>
                      </a:moveTo>
                      <a:cubicBezTo>
                        <a:pt x="57" y="426"/>
                        <a:pt x="115" y="852"/>
                        <a:pt x="120" y="1248"/>
                      </a:cubicBezTo>
                      <a:cubicBezTo>
                        <a:pt x="125" y="1644"/>
                        <a:pt x="78" y="2010"/>
                        <a:pt x="32" y="2376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8954" name="Group 207"/>
                <p:cNvGrpSpPr>
                  <a:grpSpLocks/>
                </p:cNvGrpSpPr>
                <p:nvPr/>
              </p:nvGrpSpPr>
              <p:grpSpPr bwMode="auto">
                <a:xfrm>
                  <a:off x="528" y="1248"/>
                  <a:ext cx="2268" cy="674"/>
                  <a:chOff x="528" y="1248"/>
                  <a:chExt cx="2268" cy="674"/>
                </a:xfrm>
              </p:grpSpPr>
              <p:sp>
                <p:nvSpPr>
                  <p:cNvPr id="38955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536"/>
                    <a:ext cx="1068" cy="84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56" name="Text Box 2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1248"/>
                    <a:ext cx="1536" cy="6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GB" sz="1600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Prime Meridian</a:t>
                    </a:r>
                  </a:p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GB" sz="1600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0</a:t>
                    </a:r>
                    <a:r>
                      <a:rPr lang="en-GB" sz="1600" baseline="30000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o</a:t>
                    </a:r>
                    <a:r>
                      <a:rPr lang="en-GB" sz="1600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 Longitude</a:t>
                    </a:r>
                  </a:p>
                  <a:p>
                    <a:pPr algn="ctr" eaLnBrk="1" hangingPunct="1">
                      <a:spcBef>
                        <a:spcPct val="50000"/>
                      </a:spcBef>
                    </a:pPr>
                    <a:endParaRPr lang="en-GB" sz="16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8952" name="Text Box 210"/>
              <p:cNvSpPr txBox="1">
                <a:spLocks noChangeArrowheads="1"/>
              </p:cNvSpPr>
              <p:nvPr/>
            </p:nvSpPr>
            <p:spPr bwMode="auto">
              <a:xfrm>
                <a:off x="3240" y="984"/>
                <a:ext cx="2376" cy="233"/>
              </a:xfrm>
              <a:prstGeom prst="rect">
                <a:avLst/>
              </a:prstGeom>
              <a:gradFill rotWithShape="0">
                <a:gsLst>
                  <a:gs pos="0">
                    <a:srgbClr val="C2C29B"/>
                  </a:gs>
                  <a:gs pos="50000">
                    <a:srgbClr val="FFFFCC"/>
                  </a:gs>
                  <a:gs pos="100000">
                    <a:srgbClr val="C2C29B"/>
                  </a:gs>
                </a:gsLst>
                <a:lin ang="5400000" scaled="1"/>
              </a:gra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  <a:latin typeface="Comic Sans MS" pitchFamily="66" charset="0"/>
                  </a:rPr>
                  <a:t>Longitude: (180</a:t>
                </a:r>
                <a:r>
                  <a:rPr lang="en-GB" baseline="30000">
                    <a:solidFill>
                      <a:srgbClr val="0000FF"/>
                    </a:solidFill>
                    <a:latin typeface="Comic Sans MS" pitchFamily="66" charset="0"/>
                  </a:rPr>
                  <a:t>o</a:t>
                </a:r>
                <a:r>
                  <a:rPr lang="en-GB">
                    <a:solidFill>
                      <a:srgbClr val="0000FF"/>
                    </a:solidFill>
                    <a:latin typeface="Comic Sans MS" pitchFamily="66" charset="0"/>
                  </a:rPr>
                  <a:t>E to 180</a:t>
                </a:r>
                <a:r>
                  <a:rPr lang="en-GB" baseline="30000">
                    <a:solidFill>
                      <a:srgbClr val="0000FF"/>
                    </a:solidFill>
                    <a:latin typeface="Comic Sans MS" pitchFamily="66" charset="0"/>
                  </a:rPr>
                  <a:t>o</a:t>
                </a:r>
                <a:r>
                  <a:rPr lang="en-GB">
                    <a:solidFill>
                      <a:srgbClr val="0000FF"/>
                    </a:solidFill>
                    <a:latin typeface="Comic Sans MS" pitchFamily="66" charset="0"/>
                  </a:rPr>
                  <a:t>W) </a:t>
                </a:r>
              </a:p>
            </p:txBody>
          </p:sp>
        </p:grpSp>
        <p:grpSp>
          <p:nvGrpSpPr>
            <p:cNvPr id="38947" name="Group 211"/>
            <p:cNvGrpSpPr>
              <a:grpSpLocks/>
            </p:cNvGrpSpPr>
            <p:nvPr/>
          </p:nvGrpSpPr>
          <p:grpSpPr bwMode="auto">
            <a:xfrm>
              <a:off x="216" y="1200"/>
              <a:ext cx="654" cy="661"/>
              <a:chOff x="292" y="1428"/>
              <a:chExt cx="654" cy="661"/>
            </a:xfrm>
          </p:grpSpPr>
          <p:pic>
            <p:nvPicPr>
              <p:cNvPr id="38948" name="Picture 212" descr="Beach Chair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" y="1428"/>
                <a:ext cx="405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9" name="Picture 213" descr="Beach Ball 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2" y="1827"/>
                <a:ext cx="19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0" name="Picture 214" descr="Beach Picnic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" y="1755"/>
                <a:ext cx="303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5671" name="Text Box 215"/>
          <p:cNvSpPr txBox="1">
            <a:spLocks noChangeArrowheads="1"/>
          </p:cNvSpPr>
          <p:nvPr/>
        </p:nvSpPr>
        <p:spPr bwMode="auto">
          <a:xfrm>
            <a:off x="200025" y="6426200"/>
            <a:ext cx="8801100" cy="346075"/>
          </a:xfrm>
          <a:prstGeom prst="rect">
            <a:avLst/>
          </a:prstGeom>
          <a:gradFill rotWithShape="0">
            <a:gsLst>
              <a:gs pos="0">
                <a:srgbClr val="A9A987"/>
              </a:gs>
              <a:gs pos="50000">
                <a:srgbClr val="FFFFCC"/>
              </a:gs>
              <a:gs pos="100000">
                <a:srgbClr val="A9A987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  <a:latin typeface="Comic Sans MS" pitchFamily="66" charset="0"/>
              </a:rPr>
              <a:t>Latitude and Longitude together enable the fixing of position on the Earth’s surface. </a:t>
            </a:r>
          </a:p>
        </p:txBody>
      </p:sp>
      <p:grpSp>
        <p:nvGrpSpPr>
          <p:cNvPr id="275649" name="Group 113"/>
          <p:cNvGrpSpPr>
            <a:grpSpLocks/>
          </p:cNvGrpSpPr>
          <p:nvPr/>
        </p:nvGrpSpPr>
        <p:grpSpPr bwMode="auto">
          <a:xfrm>
            <a:off x="3124200" y="5105400"/>
            <a:ext cx="6019800" cy="336550"/>
            <a:chOff x="2002" y="1398"/>
            <a:chExt cx="3656" cy="212"/>
          </a:xfrm>
        </p:grpSpPr>
        <p:sp>
          <p:nvSpPr>
            <p:cNvPr id="38944" name="Oval 114"/>
            <p:cNvSpPr>
              <a:spLocks noChangeArrowheads="1"/>
            </p:cNvSpPr>
            <p:nvPr/>
          </p:nvSpPr>
          <p:spPr bwMode="auto">
            <a:xfrm>
              <a:off x="2002" y="1458"/>
              <a:ext cx="1472" cy="5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Text Box 115"/>
            <p:cNvSpPr txBox="1">
              <a:spLocks noChangeArrowheads="1"/>
            </p:cNvSpPr>
            <p:nvPr/>
          </p:nvSpPr>
          <p:spPr bwMode="auto">
            <a:xfrm>
              <a:off x="3624" y="1398"/>
              <a:ext cx="20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60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31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7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67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bg1"/>
                </a:solidFill>
              </a:rPr>
              <a:t>1. Grid (Lat. and Long.)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Parallels and Meridians that allow for absolute location.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721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bg1"/>
                </a:solidFill>
              </a:rPr>
              <a:t>2. Title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35052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Defines the </a:t>
            </a:r>
            <a:r>
              <a:rPr lang="en-US" u="sng" smtClean="0">
                <a:solidFill>
                  <a:schemeClr val="bg1"/>
                </a:solidFill>
              </a:rPr>
              <a:t>purpose</a:t>
            </a:r>
            <a:r>
              <a:rPr lang="en-US" smtClean="0">
                <a:solidFill>
                  <a:schemeClr val="bg1"/>
                </a:solidFill>
              </a:rPr>
              <a:t> of a map and what </a:t>
            </a:r>
            <a:r>
              <a:rPr lang="en-US" u="sng" smtClean="0">
                <a:solidFill>
                  <a:schemeClr val="bg1"/>
                </a:solidFill>
              </a:rPr>
              <a:t>type</a:t>
            </a:r>
            <a:r>
              <a:rPr lang="en-US" smtClean="0">
                <a:solidFill>
                  <a:schemeClr val="bg1"/>
                </a:solidFill>
              </a:rPr>
              <a:t> of map you are looking at.</a:t>
            </a:r>
          </a:p>
        </p:txBody>
      </p:sp>
      <p:pic>
        <p:nvPicPr>
          <p:cNvPr id="40964" name="Picture 9" descr="750x750_asia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val 10"/>
          <p:cNvSpPr>
            <a:spLocks noChangeArrowheads="1"/>
          </p:cNvSpPr>
          <p:nvPr/>
        </p:nvSpPr>
        <p:spPr bwMode="auto">
          <a:xfrm>
            <a:off x="6781800" y="1600200"/>
            <a:ext cx="2362200" cy="11430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LET’S GET RICH!!!!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75" y="1600200"/>
            <a:ext cx="6826250" cy="4525963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913" r="6364" b="1913"/>
          <a:stretch>
            <a:fillRect/>
          </a:stretch>
        </p:blipFill>
        <p:spPr bwMode="auto">
          <a:xfrm>
            <a:off x="7273925" y="228600"/>
            <a:ext cx="1870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576">
            <a:off x="-158749" y="2124075"/>
            <a:ext cx="14668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3400"/>
            <a:ext cx="1143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810000" cy="9144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bg1"/>
                </a:solidFill>
              </a:rPr>
              <a:t>2. Title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35052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Defines the </a:t>
            </a:r>
            <a:r>
              <a:rPr lang="en-US" u="sng" smtClean="0">
                <a:solidFill>
                  <a:schemeClr val="bg1"/>
                </a:solidFill>
              </a:rPr>
              <a:t>purpose</a:t>
            </a:r>
            <a:r>
              <a:rPr lang="en-US" smtClean="0">
                <a:solidFill>
                  <a:schemeClr val="bg1"/>
                </a:solidFill>
              </a:rPr>
              <a:t> of a map and what </a:t>
            </a:r>
            <a:r>
              <a:rPr lang="en-US" u="sng" smtClean="0">
                <a:solidFill>
                  <a:schemeClr val="bg1"/>
                </a:solidFill>
              </a:rPr>
              <a:t>type</a:t>
            </a:r>
            <a:r>
              <a:rPr lang="en-US" smtClean="0">
                <a:solidFill>
                  <a:schemeClr val="bg1"/>
                </a:solidFill>
              </a:rPr>
              <a:t> of map you are looking at.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9713"/>
            <a:ext cx="4514850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2643981" y="632619"/>
            <a:ext cx="2027238" cy="1828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bg1"/>
                </a:solidFill>
              </a:rPr>
              <a:t>3. Compass Rose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38600" cy="2971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Shows the</a:t>
            </a:r>
            <a:r>
              <a:rPr lang="en-US" sz="3600" u="sng" smtClean="0">
                <a:solidFill>
                  <a:schemeClr val="bg1"/>
                </a:solidFill>
              </a:rPr>
              <a:t> four</a:t>
            </a:r>
            <a:r>
              <a:rPr lang="en-US" sz="3600" smtClean="0">
                <a:solidFill>
                  <a:schemeClr val="bg1"/>
                </a:solidFill>
              </a:rPr>
              <a:t> </a:t>
            </a:r>
            <a:r>
              <a:rPr lang="en-US" sz="3600" u="sng" smtClean="0">
                <a:solidFill>
                  <a:schemeClr val="bg1"/>
                </a:solidFill>
              </a:rPr>
              <a:t>cardinal</a:t>
            </a:r>
            <a:r>
              <a:rPr lang="en-US" sz="3600" smtClean="0">
                <a:solidFill>
                  <a:schemeClr val="bg1"/>
                </a:solidFill>
              </a:rPr>
              <a:t> directions and is used to identify </a:t>
            </a:r>
            <a:r>
              <a:rPr lang="en-US" sz="3600" u="sng" smtClean="0">
                <a:solidFill>
                  <a:schemeClr val="bg1"/>
                </a:solidFill>
              </a:rPr>
              <a:t>direction</a:t>
            </a:r>
            <a:r>
              <a:rPr lang="en-US" sz="360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3012" name="Picture 6" descr="Compass%20Ro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497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2438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Cardinal Directions</a:t>
            </a:r>
          </a:p>
          <a:p>
            <a:pPr eaLnBrk="1" hangingPunct="1"/>
            <a:endParaRPr lang="en-US" sz="36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Intermediate Directions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3800475" cy="3157538"/>
          </a:xfrm>
          <a:noFill/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bg1"/>
                </a:solidFill>
              </a:rPr>
              <a:t>3. Compass Rose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95600" y="2255838"/>
            <a:ext cx="3276600" cy="2587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05200" y="3124200"/>
            <a:ext cx="1524000" cy="60960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bg1"/>
                </a:solidFill>
              </a:rPr>
              <a:t>4. Scale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038600" cy="2590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Shows the </a:t>
            </a:r>
            <a:r>
              <a:rPr lang="en-US" u="sng" smtClean="0">
                <a:solidFill>
                  <a:schemeClr val="bg1"/>
                </a:solidFill>
              </a:rPr>
              <a:t>relation</a:t>
            </a:r>
            <a:r>
              <a:rPr lang="en-US" smtClean="0">
                <a:solidFill>
                  <a:schemeClr val="bg1"/>
                </a:solidFill>
              </a:rPr>
              <a:t> between a </a:t>
            </a:r>
            <a:r>
              <a:rPr lang="en-US" u="sng" smtClean="0">
                <a:solidFill>
                  <a:schemeClr val="bg1"/>
                </a:solidFill>
              </a:rPr>
              <a:t>distance</a:t>
            </a:r>
            <a:r>
              <a:rPr lang="en-US" smtClean="0">
                <a:solidFill>
                  <a:schemeClr val="bg1"/>
                </a:solidFill>
              </a:rPr>
              <a:t> on a </a:t>
            </a:r>
            <a:r>
              <a:rPr lang="en-US" u="sng" smtClean="0">
                <a:solidFill>
                  <a:schemeClr val="bg1"/>
                </a:solidFill>
              </a:rPr>
              <a:t>map</a:t>
            </a:r>
            <a:r>
              <a:rPr lang="en-US" smtClean="0">
                <a:solidFill>
                  <a:schemeClr val="bg1"/>
                </a:solidFill>
              </a:rPr>
              <a:t> and the distance in the </a:t>
            </a:r>
            <a:r>
              <a:rPr lang="en-US" u="sng" smtClean="0">
                <a:solidFill>
                  <a:schemeClr val="bg1"/>
                </a:solidFill>
              </a:rPr>
              <a:t>real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u="sng" smtClean="0">
                <a:solidFill>
                  <a:schemeClr val="bg1"/>
                </a:solidFill>
              </a:rPr>
              <a:t>world.</a:t>
            </a:r>
          </a:p>
        </p:txBody>
      </p:sp>
      <p:pic>
        <p:nvPicPr>
          <p:cNvPr id="45060" name="Picture 9" descr="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48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bg1"/>
                </a:solidFill>
              </a:rPr>
              <a:t>4. Scale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038600" cy="2590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Shows the </a:t>
            </a:r>
            <a:r>
              <a:rPr lang="en-US" u="sng" smtClean="0">
                <a:solidFill>
                  <a:schemeClr val="bg1"/>
                </a:solidFill>
              </a:rPr>
              <a:t>relation</a:t>
            </a:r>
            <a:r>
              <a:rPr lang="en-US" smtClean="0">
                <a:solidFill>
                  <a:schemeClr val="bg1"/>
                </a:solidFill>
              </a:rPr>
              <a:t> between a </a:t>
            </a:r>
            <a:r>
              <a:rPr lang="en-US" u="sng" smtClean="0">
                <a:solidFill>
                  <a:schemeClr val="bg1"/>
                </a:solidFill>
              </a:rPr>
              <a:t>distance</a:t>
            </a:r>
            <a:r>
              <a:rPr lang="en-US" smtClean="0">
                <a:solidFill>
                  <a:schemeClr val="bg1"/>
                </a:solidFill>
              </a:rPr>
              <a:t> on a </a:t>
            </a:r>
            <a:r>
              <a:rPr lang="en-US" u="sng" smtClean="0">
                <a:solidFill>
                  <a:schemeClr val="bg1"/>
                </a:solidFill>
              </a:rPr>
              <a:t>map</a:t>
            </a:r>
            <a:r>
              <a:rPr lang="en-US" smtClean="0">
                <a:solidFill>
                  <a:schemeClr val="bg1"/>
                </a:solidFill>
              </a:rPr>
              <a:t> and the distance in the </a:t>
            </a:r>
            <a:r>
              <a:rPr lang="en-US" u="sng" smtClean="0">
                <a:solidFill>
                  <a:schemeClr val="bg1"/>
                </a:solidFill>
              </a:rPr>
              <a:t>real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u="sng" smtClean="0">
                <a:solidFill>
                  <a:schemeClr val="bg1"/>
                </a:solidFill>
              </a:rPr>
              <a:t>world.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4305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038600" y="3278188"/>
            <a:ext cx="2743200" cy="7318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4038600"/>
            <a:ext cx="3124200" cy="2438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bg1"/>
                </a:solidFill>
              </a:rPr>
              <a:t>5. Legend (key)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sz="4000" u="sng" smtClean="0">
                <a:solidFill>
                  <a:schemeClr val="bg1"/>
                </a:solidFill>
              </a:rPr>
              <a:t>Key</a:t>
            </a:r>
            <a:r>
              <a:rPr lang="en-US" sz="4000" smtClean="0">
                <a:solidFill>
                  <a:schemeClr val="bg1"/>
                </a:solidFill>
              </a:rPr>
              <a:t> to the </a:t>
            </a:r>
            <a:r>
              <a:rPr lang="en-US" sz="4000" u="sng" smtClean="0">
                <a:solidFill>
                  <a:schemeClr val="bg1"/>
                </a:solidFill>
              </a:rPr>
              <a:t>meaning</a:t>
            </a:r>
            <a:r>
              <a:rPr lang="en-US" sz="4000" smtClean="0">
                <a:solidFill>
                  <a:schemeClr val="bg1"/>
                </a:solidFill>
              </a:rPr>
              <a:t> of the colors and </a:t>
            </a:r>
            <a:r>
              <a:rPr lang="en-US" sz="4000" u="sng" smtClean="0">
                <a:solidFill>
                  <a:schemeClr val="bg1"/>
                </a:solidFill>
              </a:rPr>
              <a:t>symbols</a:t>
            </a:r>
            <a:r>
              <a:rPr lang="en-US" sz="4000" smtClean="0">
                <a:solidFill>
                  <a:schemeClr val="bg1"/>
                </a:solidFill>
              </a:rPr>
              <a:t> on a map.</a:t>
            </a:r>
          </a:p>
        </p:txBody>
      </p:sp>
      <p:pic>
        <p:nvPicPr>
          <p:cNvPr id="47108" name="Picture 12" descr="mapleg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2337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8768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</a:rPr>
              <a:t>5. Legend (key)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2286000" cy="2133600"/>
          </a:xfrm>
        </p:spPr>
        <p:txBody>
          <a:bodyPr/>
          <a:lstStyle/>
          <a:p>
            <a:pPr eaLnBrk="1" hangingPunct="1"/>
            <a:r>
              <a:rPr lang="en-US" sz="2400" u="sng" smtClean="0">
                <a:solidFill>
                  <a:schemeClr val="bg1"/>
                </a:solidFill>
              </a:rPr>
              <a:t>Key</a:t>
            </a:r>
            <a:r>
              <a:rPr lang="en-US" sz="2400" smtClean="0">
                <a:solidFill>
                  <a:schemeClr val="bg1"/>
                </a:solidFill>
              </a:rPr>
              <a:t> to the </a:t>
            </a:r>
            <a:r>
              <a:rPr lang="en-US" sz="2400" u="sng" smtClean="0">
                <a:solidFill>
                  <a:schemeClr val="bg1"/>
                </a:solidFill>
              </a:rPr>
              <a:t>meaning</a:t>
            </a:r>
            <a:r>
              <a:rPr lang="en-US" sz="2400" smtClean="0">
                <a:solidFill>
                  <a:schemeClr val="bg1"/>
                </a:solidFill>
              </a:rPr>
              <a:t> of the colors and </a:t>
            </a:r>
            <a:r>
              <a:rPr lang="en-US" sz="2400" u="sng" smtClean="0">
                <a:solidFill>
                  <a:schemeClr val="bg1"/>
                </a:solidFill>
              </a:rPr>
              <a:t>symbols</a:t>
            </a:r>
            <a:r>
              <a:rPr lang="en-US" sz="2400" smtClean="0">
                <a:solidFill>
                  <a:schemeClr val="bg1"/>
                </a:solidFill>
              </a:rPr>
              <a:t> on a map.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1"/>
          <a:stretch>
            <a:fillRect/>
          </a:stretch>
        </p:blipFill>
        <p:spPr bwMode="auto">
          <a:xfrm>
            <a:off x="2590800" y="1600200"/>
            <a:ext cx="64214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 is missing from this map?</a:t>
            </a:r>
          </a:p>
        </p:txBody>
      </p:sp>
      <p:pic>
        <p:nvPicPr>
          <p:cNvPr id="49155" name="Picture 2" descr="C:\Users\Daddy\Desktop\SBG\Middle East 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71487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304800" y="1752600"/>
            <a:ext cx="1752600" cy="555625"/>
            <a:chOff x="192" y="1104"/>
            <a:chExt cx="1104" cy="350"/>
          </a:xfrm>
        </p:grpSpPr>
        <p:sp>
          <p:nvSpPr>
            <p:cNvPr id="4916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92" y="1296"/>
              <a:ext cx="957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Compass</a:t>
              </a:r>
            </a:p>
          </p:txBody>
        </p:sp>
        <p:sp>
          <p:nvSpPr>
            <p:cNvPr id="49164" name="Line 7"/>
            <p:cNvSpPr>
              <a:spLocks noChangeShapeType="1"/>
            </p:cNvSpPr>
            <p:nvPr/>
          </p:nvSpPr>
          <p:spPr bwMode="auto">
            <a:xfrm flipV="1">
              <a:off x="1056" y="1104"/>
              <a:ext cx="24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6477000" y="5486400"/>
            <a:ext cx="2205038" cy="327025"/>
            <a:chOff x="4080" y="3456"/>
            <a:chExt cx="1389" cy="206"/>
          </a:xfrm>
        </p:grpSpPr>
        <p:sp>
          <p:nvSpPr>
            <p:cNvPr id="4916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512" y="3504"/>
              <a:ext cx="957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Scale</a:t>
              </a:r>
            </a:p>
          </p:txBody>
        </p:sp>
        <p:sp>
          <p:nvSpPr>
            <p:cNvPr id="49162" name="Line 11"/>
            <p:cNvSpPr>
              <a:spLocks noChangeShapeType="1"/>
            </p:cNvSpPr>
            <p:nvPr/>
          </p:nvSpPr>
          <p:spPr bwMode="auto">
            <a:xfrm flipH="1" flipV="1">
              <a:off x="4080" y="3456"/>
              <a:ext cx="384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5638800" y="3733800"/>
            <a:ext cx="2967038" cy="1447800"/>
            <a:chOff x="3552" y="2352"/>
            <a:chExt cx="1869" cy="912"/>
          </a:xfrm>
        </p:grpSpPr>
        <p:sp>
          <p:nvSpPr>
            <p:cNvPr id="49159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464" y="2352"/>
              <a:ext cx="957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Grid</a:t>
              </a:r>
            </a:p>
          </p:txBody>
        </p:sp>
        <p:sp>
          <p:nvSpPr>
            <p:cNvPr id="49160" name="Line 15"/>
            <p:cNvSpPr>
              <a:spLocks noChangeShapeType="1"/>
            </p:cNvSpPr>
            <p:nvPr/>
          </p:nvSpPr>
          <p:spPr bwMode="auto">
            <a:xfrm flipH="1">
              <a:off x="3552" y="2544"/>
              <a:ext cx="960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is missing from this map?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Does it matter?  Why / Why Not?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5257800"/>
          </a:xfrm>
        </p:spPr>
        <p:txBody>
          <a:bodyPr/>
          <a:lstStyle/>
          <a:p>
            <a:pPr eaLnBrk="1" hangingPunct="1"/>
            <a:r>
              <a:rPr lang="en-US" smtClean="0"/>
              <a:t>Note 1</a:t>
            </a:r>
          </a:p>
          <a:p>
            <a:pPr eaLnBrk="1" hangingPunct="1"/>
            <a:r>
              <a:rPr lang="en-US" smtClean="0"/>
              <a:t>Note 2</a:t>
            </a:r>
          </a:p>
          <a:p>
            <a:pPr eaLnBrk="1" hangingPunct="1"/>
            <a:r>
              <a:rPr lang="en-US" smtClean="0"/>
              <a:t>Note 3</a:t>
            </a:r>
          </a:p>
        </p:txBody>
      </p:sp>
      <p:pic>
        <p:nvPicPr>
          <p:cNvPr id="50180" name="Picture 5" descr="C:\Users\Daddy\Desktop\SBG\n_africa_mid_east_pol_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0572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304800" y="1981200"/>
            <a:ext cx="1752600" cy="555625"/>
            <a:chOff x="192" y="1104"/>
            <a:chExt cx="1104" cy="350"/>
          </a:xfrm>
        </p:grpSpPr>
        <p:sp>
          <p:nvSpPr>
            <p:cNvPr id="5018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92" y="1296"/>
              <a:ext cx="957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Title</a:t>
              </a:r>
            </a:p>
          </p:txBody>
        </p:sp>
        <p:sp>
          <p:nvSpPr>
            <p:cNvPr id="50189" name="Line 7"/>
            <p:cNvSpPr>
              <a:spLocks noChangeShapeType="1"/>
            </p:cNvSpPr>
            <p:nvPr/>
          </p:nvSpPr>
          <p:spPr bwMode="auto">
            <a:xfrm flipV="1">
              <a:off x="1056" y="1104"/>
              <a:ext cx="24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2743200" y="2209800"/>
            <a:ext cx="2967038" cy="1447800"/>
            <a:chOff x="3552" y="2352"/>
            <a:chExt cx="1869" cy="912"/>
          </a:xfrm>
        </p:grpSpPr>
        <p:sp>
          <p:nvSpPr>
            <p:cNvPr id="5018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464" y="2352"/>
              <a:ext cx="957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Grid</a:t>
              </a:r>
            </a:p>
          </p:txBody>
        </p:sp>
        <p:sp>
          <p:nvSpPr>
            <p:cNvPr id="50187" name="Line 10"/>
            <p:cNvSpPr>
              <a:spLocks noChangeShapeType="1"/>
            </p:cNvSpPr>
            <p:nvPr/>
          </p:nvSpPr>
          <p:spPr bwMode="auto">
            <a:xfrm flipH="1">
              <a:off x="3552" y="2544"/>
              <a:ext cx="960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1905000" y="6096000"/>
            <a:ext cx="2205038" cy="327025"/>
            <a:chOff x="4080" y="3456"/>
            <a:chExt cx="1389" cy="206"/>
          </a:xfrm>
        </p:grpSpPr>
        <p:sp>
          <p:nvSpPr>
            <p:cNvPr id="5018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512" y="3504"/>
              <a:ext cx="957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Scale</a:t>
              </a:r>
            </a:p>
          </p:txBody>
        </p:sp>
        <p:sp>
          <p:nvSpPr>
            <p:cNvPr id="50185" name="Line 13"/>
            <p:cNvSpPr>
              <a:spLocks noChangeShapeType="1"/>
            </p:cNvSpPr>
            <p:nvPr/>
          </p:nvSpPr>
          <p:spPr bwMode="auto">
            <a:xfrm flipH="1" flipV="1">
              <a:off x="4080" y="3456"/>
              <a:ext cx="384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 is missing from this map?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Does it matter?  Why / Why Not?</a:t>
            </a: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5"/>
          <a:stretch>
            <a:fillRect/>
          </a:stretch>
        </p:blipFill>
        <p:spPr bwMode="auto">
          <a:xfrm>
            <a:off x="1905000" y="1447800"/>
            <a:ext cx="5919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762000" y="49530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Welcome to St. Lucia in the Caribbean Sea</a:t>
            </a:r>
            <a:r>
              <a:rPr lang="en-US" b="1" dirty="0" smtClean="0">
                <a:solidFill>
                  <a:schemeClr val="bg1"/>
                </a:solidFill>
              </a:rPr>
              <a:t>! </a:t>
            </a:r>
            <a:r>
              <a:rPr lang="en-US" sz="2400" b="1" dirty="0" smtClean="0"/>
              <a:t>Geologists will please leave and read the provided handout outside.  </a:t>
            </a:r>
          </a:p>
          <a:p>
            <a:pPr eaLnBrk="1" hangingPunct="1"/>
            <a:endParaRPr lang="en-US" b="1" dirty="0">
              <a:solidFill>
                <a:srgbClr val="0000FF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200025" y="177800"/>
            <a:ext cx="8562975" cy="4699000"/>
            <a:chOff x="200025" y="177800"/>
            <a:chExt cx="8562975" cy="4698821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28600"/>
              <a:ext cx="1143000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057400"/>
              <a:ext cx="952500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"/>
              <a:ext cx="6090983" cy="457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7751">
              <a:off x="200025" y="177800"/>
              <a:ext cx="20955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33528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Does this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help?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"/>
          <a:stretch>
            <a:fillRect/>
          </a:stretch>
        </p:blipFill>
        <p:spPr bwMode="auto">
          <a:xfrm>
            <a:off x="3810000" y="381000"/>
            <a:ext cx="4959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5438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TURN TO PAGE 3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524000" y="2057400"/>
            <a:ext cx="632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u="sng">
                <a:solidFill>
                  <a:schemeClr val="bg1"/>
                </a:solidFill>
              </a:rPr>
              <a:t>Do you see the five elements of a map?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Title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Scale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Compass Rose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Grid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Legend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629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Show What You Know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7751">
            <a:off x="352425" y="10160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1"/>
          <p:cNvSpPr>
            <a:spLocks noChangeArrowheads="1"/>
          </p:cNvSpPr>
          <p:nvPr/>
        </p:nvSpPr>
        <p:spPr bwMode="auto">
          <a:xfrm>
            <a:off x="1400175" y="2001838"/>
            <a:ext cx="74676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eaLnBrk="0" hangingPunct="0"/>
            <a:r>
              <a:rPr lang="en-US" sz="3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Create a map of the classroom</a:t>
            </a:r>
          </a:p>
          <a:p>
            <a:pPr indent="457200" algn="ctr" eaLnBrk="0" hangingPunct="0"/>
            <a:r>
              <a:rPr lang="en-U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or</a:t>
            </a:r>
          </a:p>
          <a:p>
            <a:pPr indent="457200" algn="ctr" eaLnBrk="0" hangingPunct="0"/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 room in your house</a:t>
            </a:r>
          </a:p>
          <a:p>
            <a:pPr indent="457200" algn="ctr" eaLnBrk="0" hangingPunct="0"/>
            <a:r>
              <a:rPr lang="en-U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or</a:t>
            </a:r>
          </a:p>
          <a:p>
            <a:pPr indent="457200" algn="ctr" eaLnBrk="0" hangingPunct="0"/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your neighborhood</a:t>
            </a:r>
          </a:p>
          <a:p>
            <a:pPr indent="457200" eaLnBrk="0" hangingPunct="0"/>
            <a:endParaRPr lang="en-US" sz="2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/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Your map should include these features:</a:t>
            </a:r>
          </a:p>
          <a:p>
            <a:pPr indent="457200" eaLnBrk="0" hangingPunct="0"/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7200" eaLnBrk="0" hangingPunct="0"/>
            <a:r>
              <a:rPr lang="en-US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• an appropriate </a:t>
            </a:r>
            <a:r>
              <a:rPr lang="en-US" b="1" i="1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title</a:t>
            </a:r>
            <a:r>
              <a:rPr lang="en-US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7200" eaLnBrk="0" hangingPunct="0"/>
            <a:r>
              <a:rPr lang="en-US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• a </a:t>
            </a:r>
            <a:r>
              <a:rPr lang="en-US" b="1" i="1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legend</a:t>
            </a:r>
            <a:r>
              <a:rPr lang="en-US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with a minimum of </a:t>
            </a:r>
            <a:r>
              <a:rPr lang="en-US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5 symbols</a:t>
            </a:r>
          </a:p>
          <a:p>
            <a:pPr indent="457200" eaLnBrk="0" hangingPunct="0"/>
            <a:r>
              <a:rPr lang="en-US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• a </a:t>
            </a:r>
            <a:r>
              <a:rPr lang="en-US" b="1" i="1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compass rose </a:t>
            </a:r>
          </a:p>
          <a:p>
            <a:pPr indent="457200" eaLnBrk="0" hangingPunct="0"/>
            <a:r>
              <a:rPr lang="en-US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• a labeled </a:t>
            </a:r>
            <a:r>
              <a:rPr lang="en-US" b="1" i="1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grid</a:t>
            </a:r>
            <a:r>
              <a:rPr lang="en-US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7200" eaLnBrk="0" hangingPunct="0"/>
            <a:r>
              <a:rPr lang="en-US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• an accurate </a:t>
            </a:r>
            <a:r>
              <a:rPr lang="en-US" b="1" i="1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629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Show What You Know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7751">
            <a:off x="352425" y="10160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1"/>
          <p:cNvSpPr>
            <a:spLocks noChangeArrowheads="1"/>
          </p:cNvSpPr>
          <p:nvPr/>
        </p:nvSpPr>
        <p:spPr bwMode="auto">
          <a:xfrm>
            <a:off x="1400175" y="1981200"/>
            <a:ext cx="7467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eaLnBrk="0" hangingPunct="0"/>
            <a:r>
              <a:rPr lang="en-US" sz="3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Create a map of the classroom</a:t>
            </a:r>
          </a:p>
          <a:p>
            <a:pPr indent="457200" algn="ctr" eaLnBrk="0" hangingPunct="0"/>
            <a:r>
              <a:rPr lang="en-U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or</a:t>
            </a:r>
          </a:p>
          <a:p>
            <a:pPr indent="457200" algn="ctr" eaLnBrk="0" hangingPunct="0"/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 room in your house</a:t>
            </a:r>
          </a:p>
          <a:p>
            <a:pPr indent="457200" algn="ctr" eaLnBrk="0" hangingPunct="0"/>
            <a:r>
              <a:rPr lang="en-U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or</a:t>
            </a:r>
          </a:p>
          <a:p>
            <a:pPr indent="457200" algn="ctr" eaLnBrk="0" hangingPunct="0"/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your neighborhood</a:t>
            </a:r>
          </a:p>
          <a:p>
            <a:pPr indent="457200" eaLnBrk="0" hangingPunct="0"/>
            <a:endParaRPr lang="en-US" sz="2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indent="457200" eaLnBrk="0" hangingPunct="0"/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Then provide one example of an </a:t>
            </a:r>
            <a:r>
              <a:rPr lang="en-US" sz="2000" b="1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absolute location </a:t>
            </a:r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for 	your class, room, or neighborhood and one example 	of </a:t>
            </a:r>
            <a:r>
              <a:rPr lang="en-US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relative location</a:t>
            </a:r>
            <a:r>
              <a:rPr lang="en-U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en-US" b="1" i="1" u="sng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762000" y="4981096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Cartographers:  You are to map </a:t>
            </a:r>
            <a:r>
              <a:rPr lang="en-US" sz="2400" b="1" dirty="0"/>
              <a:t>the location of the three gold deposits, using any method you like.</a:t>
            </a: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762000" y="5908926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Make your map as accurate as possible so your Geologist can find the gold deposits.</a:t>
            </a:r>
          </a:p>
        </p:txBody>
      </p: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200025" y="177800"/>
            <a:ext cx="8562975" cy="4699000"/>
            <a:chOff x="200025" y="177800"/>
            <a:chExt cx="8562975" cy="4698821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28600"/>
              <a:ext cx="1143000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057400"/>
              <a:ext cx="952500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"/>
              <a:ext cx="6090983" cy="457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7751">
              <a:off x="200025" y="177800"/>
              <a:ext cx="20955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328375" y="6372225"/>
            <a:ext cx="211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READY…. </a:t>
            </a:r>
            <a:r>
              <a:rPr lang="en-US" b="1" dirty="0" smtClean="0">
                <a:solidFill>
                  <a:srgbClr val="00B050"/>
                </a:solidFill>
              </a:rPr>
              <a:t>GO!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762000" y="4953000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Time is up.   Stop drawing your map.</a:t>
            </a: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762000" y="55626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Record your name </a:t>
            </a:r>
            <a:r>
              <a:rPr lang="en-US" b="1" dirty="0" smtClean="0"/>
              <a:t>and </a:t>
            </a:r>
            <a:r>
              <a:rPr lang="en-US" b="1" dirty="0"/>
              <a:t>your partner’s name </a:t>
            </a:r>
            <a:r>
              <a:rPr lang="en-US" b="1" dirty="0" smtClean="0"/>
              <a:t>at the top of </a:t>
            </a:r>
            <a:r>
              <a:rPr lang="en-US" b="1" dirty="0"/>
              <a:t>your </a:t>
            </a:r>
            <a:r>
              <a:rPr lang="en-US" b="1" dirty="0" smtClean="0"/>
              <a:t>map </a:t>
            </a:r>
            <a:r>
              <a:rPr lang="en-US" b="1" dirty="0"/>
              <a:t>and give it to </a:t>
            </a:r>
            <a:r>
              <a:rPr lang="en-US" b="1" dirty="0" smtClean="0"/>
              <a:t>Mr. Kelly.  </a:t>
            </a:r>
            <a:r>
              <a:rPr lang="en-US" b="1" dirty="0" smtClean="0"/>
              <a:t>YOUR NAME FIRST!!!</a:t>
            </a:r>
            <a:endParaRPr lang="en-US" b="1" dirty="0"/>
          </a:p>
        </p:txBody>
      </p: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200025" y="177800"/>
            <a:ext cx="8562975" cy="4699000"/>
            <a:chOff x="200025" y="177800"/>
            <a:chExt cx="8562975" cy="4698821"/>
          </a:xfrm>
        </p:grpSpPr>
        <p:pic>
          <p:nvPicPr>
            <p:cNvPr id="1024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28600"/>
              <a:ext cx="1143000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057400"/>
              <a:ext cx="952500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"/>
              <a:ext cx="6090983" cy="457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7751">
              <a:off x="200025" y="177800"/>
              <a:ext cx="20955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762000" y="49530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You will now exit the room while your partner tries to find the gold you mapped.</a:t>
            </a:r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762000" y="57912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While you wait outside, </a:t>
            </a:r>
            <a:r>
              <a:rPr lang="en-US" dirty="0" smtClean="0"/>
              <a:t>share your partners </a:t>
            </a:r>
            <a:r>
              <a:rPr lang="en-US" i="1" dirty="0" smtClean="0"/>
              <a:t>reflection on the practice sheets from last night</a:t>
            </a:r>
            <a:r>
              <a:rPr lang="en-US" dirty="0" smtClean="0"/>
              <a:t>.    </a:t>
            </a:r>
            <a:r>
              <a:rPr lang="en-US" b="1" u="sng" dirty="0"/>
              <a:t>Do not</a:t>
            </a:r>
            <a:r>
              <a:rPr lang="en-US" b="1" dirty="0"/>
              <a:t> talk to your </a:t>
            </a:r>
            <a:r>
              <a:rPr lang="en-US" b="1" dirty="0" smtClean="0"/>
              <a:t>partner about the gold!</a:t>
            </a:r>
            <a:endParaRPr lang="en-US" b="1" dirty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00025" y="177800"/>
            <a:ext cx="8562975" cy="4699000"/>
            <a:chOff x="200025" y="177800"/>
            <a:chExt cx="8562975" cy="4698821"/>
          </a:xfrm>
        </p:grpSpPr>
        <p:pic>
          <p:nvPicPr>
            <p:cNvPr id="1126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28600"/>
              <a:ext cx="1143000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057400"/>
              <a:ext cx="952500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"/>
              <a:ext cx="6090983" cy="457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7751">
              <a:off x="200025" y="177800"/>
              <a:ext cx="20955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762000" y="49530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A terrible hurricane has hit St. Lucia since the Cartographers left.</a:t>
            </a:r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762000" y="5334000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Use your map to select and write down the three numbers you think represent the gold deposits. Do not touch the sheets of paper, as they are “covered in sand.”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762000" y="62484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You have one minute to find the gold.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200025" y="177800"/>
            <a:ext cx="8562975" cy="4699000"/>
            <a:chOff x="200025" y="177800"/>
            <a:chExt cx="8562975" cy="4698821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28600"/>
              <a:ext cx="1143000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057400"/>
              <a:ext cx="952500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"/>
              <a:ext cx="6090983" cy="457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7751">
              <a:off x="200025" y="177800"/>
              <a:ext cx="20955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410200" y="6248400"/>
            <a:ext cx="211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READY…. </a:t>
            </a:r>
            <a:r>
              <a:rPr lang="en-US" b="1" dirty="0" smtClean="0">
                <a:solidFill>
                  <a:srgbClr val="00B050"/>
                </a:solidFill>
              </a:rPr>
              <a:t>GO!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6|33.1|6.3|4.9|0.6|7.1|29.6"/>
</p:tagLst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9200</TotalTime>
  <Words>1685</Words>
  <Application>Microsoft Office PowerPoint</Application>
  <PresentationFormat>On-screen Show (4:3)</PresentationFormat>
  <Paragraphs>339</Paragraphs>
  <Slides>53</Slides>
  <Notes>52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Document</vt:lpstr>
      <vt:lpstr>Map Elements</vt:lpstr>
      <vt:lpstr>LEARNING TARGETS</vt:lpstr>
      <vt:lpstr>Essential Question: How/why do geographers show information on maps?</vt:lpstr>
      <vt:lpstr>LET’S GET RICH!!!!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 - Where are we?</vt:lpstr>
      <vt:lpstr>Absolute Location EXACT LOCATION</vt:lpstr>
      <vt:lpstr>Relative Location In relation to other places</vt:lpstr>
      <vt:lpstr>PRACTICE</vt:lpstr>
      <vt:lpstr>ABSOLUTE VS. RELATIVE</vt:lpstr>
      <vt:lpstr>How Latitude and Longitude  Form the Global Grid   Getting Absolute Location</vt:lpstr>
      <vt:lpstr>How Latitude and Longitude  Form the Global Grid</vt:lpstr>
      <vt:lpstr>How Latitude and Longitude  Form the Global Grid</vt:lpstr>
      <vt:lpstr>PowerPoint Presentation</vt:lpstr>
      <vt:lpstr>The Hemispheres</vt:lpstr>
      <vt:lpstr>LET’S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</vt:lpstr>
      <vt:lpstr>LET’S PRACTICE</vt:lpstr>
      <vt:lpstr>MAP PRACTICE</vt:lpstr>
      <vt:lpstr>PowerPoint Presentation</vt:lpstr>
      <vt:lpstr>MAP PRACTICE</vt:lpstr>
      <vt:lpstr>PowerPoint Presentation</vt:lpstr>
      <vt:lpstr>1. Grid (Lat. and Long.)</vt:lpstr>
      <vt:lpstr>2. Title</vt:lpstr>
      <vt:lpstr>2. Title</vt:lpstr>
      <vt:lpstr>3. Compass Rose</vt:lpstr>
      <vt:lpstr>3. Compass Rose</vt:lpstr>
      <vt:lpstr>4. Scale</vt:lpstr>
      <vt:lpstr>4. Scale</vt:lpstr>
      <vt:lpstr>5. Legend (key)</vt:lpstr>
      <vt:lpstr>5. Legend (key)</vt:lpstr>
      <vt:lpstr>What is missing from this map?</vt:lpstr>
      <vt:lpstr>What is missing from this map? Does it matter?  Why / Why Not?</vt:lpstr>
      <vt:lpstr>What is missing from this map? Does it matter?  Why / Why Not?</vt:lpstr>
      <vt:lpstr>Does this  help?</vt:lpstr>
      <vt:lpstr>TURN TO PAGE 3</vt:lpstr>
      <vt:lpstr>Show What You Know</vt:lpstr>
      <vt:lpstr>Show What You Know</vt:lpstr>
    </vt:vector>
  </TitlesOfParts>
  <Manager>David</Manager>
  <Company>Presentationfx.com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Globe</dc:title>
  <dc:subject>Teaching, Geography</dc:subject>
  <dc:creator>Presentationfx.com</dc:creator>
  <cp:keywords>Teaching, Geography, Globe, Map, World</cp:keywords>
  <dc:description>Copyright 2008. Maynot be redistributed except by presentationfx.com. Will be enforced to the maximum extent under law.</dc:description>
  <cp:lastModifiedBy>Kelly, James</cp:lastModifiedBy>
  <cp:revision>102</cp:revision>
  <dcterms:created xsi:type="dcterms:W3CDTF">2008-04-07T16:14:46Z</dcterms:created>
  <dcterms:modified xsi:type="dcterms:W3CDTF">2015-09-22T12:56:01Z</dcterms:modified>
  <cp:category>Teaching, Geography</cp:category>
</cp:coreProperties>
</file>