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90" r:id="rId28"/>
    <p:sldId id="291" r:id="rId29"/>
    <p:sldId id="292" r:id="rId30"/>
    <p:sldId id="293" r:id="rId31"/>
    <p:sldId id="294" r:id="rId32"/>
    <p:sldId id="295" r:id="rId33"/>
    <p:sldId id="334" r:id="rId34"/>
    <p:sldId id="322" r:id="rId35"/>
    <p:sldId id="323" r:id="rId36"/>
    <p:sldId id="324" r:id="rId37"/>
    <p:sldId id="325" r:id="rId38"/>
    <p:sldId id="326" r:id="rId39"/>
    <p:sldId id="327" r:id="rId40"/>
    <p:sldId id="328" r:id="rId41"/>
    <p:sldId id="329" r:id="rId42"/>
    <p:sldId id="330" r:id="rId43"/>
    <p:sldId id="331" r:id="rId44"/>
    <p:sldId id="332" r:id="rId45"/>
    <p:sldId id="333" r:id="rId46"/>
    <p:sldId id="344" r:id="rId47"/>
    <p:sldId id="336" r:id="rId48"/>
    <p:sldId id="337" r:id="rId49"/>
    <p:sldId id="338" r:id="rId50"/>
    <p:sldId id="339" r:id="rId51"/>
    <p:sldId id="340" r:id="rId52"/>
    <p:sldId id="341" r:id="rId53"/>
    <p:sldId id="342" r:id="rId54"/>
    <p:sldId id="343" r:id="rId55"/>
    <p:sldId id="345" r:id="rId56"/>
    <p:sldId id="346" r:id="rId57"/>
    <p:sldId id="347" r:id="rId58"/>
    <p:sldId id="348" r:id="rId59"/>
    <p:sldId id="303" r:id="rId60"/>
    <p:sldId id="359" r:id="rId61"/>
    <p:sldId id="356" r:id="rId62"/>
    <p:sldId id="349" r:id="rId63"/>
    <p:sldId id="350" r:id="rId64"/>
    <p:sldId id="351" r:id="rId65"/>
    <p:sldId id="360" r:id="rId66"/>
    <p:sldId id="352" r:id="rId67"/>
    <p:sldId id="363" r:id="rId68"/>
    <p:sldId id="361" r:id="rId69"/>
    <p:sldId id="364" r:id="rId70"/>
    <p:sldId id="357" r:id="rId71"/>
    <p:sldId id="362" r:id="rId72"/>
    <p:sldId id="365" r:id="rId73"/>
    <p:sldId id="367" r:id="rId74"/>
    <p:sldId id="366" r:id="rId75"/>
    <p:sldId id="358" r:id="rId76"/>
    <p:sldId id="304" r:id="rId77"/>
    <p:sldId id="305" r:id="rId78"/>
    <p:sldId id="306" r:id="rId79"/>
    <p:sldId id="296" r:id="rId80"/>
    <p:sldId id="297" r:id="rId81"/>
    <p:sldId id="354" r:id="rId82"/>
    <p:sldId id="301" r:id="rId83"/>
    <p:sldId id="302" r:id="rId84"/>
    <p:sldId id="298" r:id="rId85"/>
    <p:sldId id="299" r:id="rId86"/>
    <p:sldId id="300" r:id="rId87"/>
    <p:sldId id="309" r:id="rId88"/>
    <p:sldId id="310" r:id="rId89"/>
    <p:sldId id="353" r:id="rId90"/>
    <p:sldId id="311" r:id="rId91"/>
    <p:sldId id="312" r:id="rId92"/>
    <p:sldId id="313" r:id="rId93"/>
    <p:sldId id="314" r:id="rId94"/>
    <p:sldId id="315" r:id="rId95"/>
    <p:sldId id="316" r:id="rId96"/>
    <p:sldId id="317" r:id="rId97"/>
    <p:sldId id="318" r:id="rId98"/>
    <p:sldId id="319" r:id="rId99"/>
    <p:sldId id="320" r:id="rId100"/>
    <p:sldId id="321" r:id="rId101"/>
    <p:sldId id="335" r:id="rId102"/>
    <p:sldId id="368" r:id="rId103"/>
    <p:sldId id="369" r:id="rId104"/>
    <p:sldId id="371" r:id="rId105"/>
    <p:sldId id="370" r:id="rId106"/>
    <p:sldId id="373" r:id="rId107"/>
    <p:sldId id="372"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40" autoAdjust="0"/>
    <p:restoredTop sz="94660"/>
  </p:normalViewPr>
  <p:slideViewPr>
    <p:cSldViewPr>
      <p:cViewPr varScale="1">
        <p:scale>
          <a:sx n="73" d="100"/>
          <a:sy n="73" d="100"/>
        </p:scale>
        <p:origin x="106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501E0F-1768-4239-B746-7231EDC3D3B8}" type="datetimeFigureOut">
              <a:rPr lang="en-US" smtClean="0"/>
              <a:pPr/>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7430A-747D-4F5C-BE83-E5A64216B4B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501E0F-1768-4239-B746-7231EDC3D3B8}" type="datetimeFigureOut">
              <a:rPr lang="en-US" smtClean="0"/>
              <a:pPr/>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7430A-747D-4F5C-BE83-E5A64216B4B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501E0F-1768-4239-B746-7231EDC3D3B8}" type="datetimeFigureOut">
              <a:rPr lang="en-US" smtClean="0"/>
              <a:pPr/>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7430A-747D-4F5C-BE83-E5A64216B4B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501E0F-1768-4239-B746-7231EDC3D3B8}" type="datetimeFigureOut">
              <a:rPr lang="en-US" smtClean="0"/>
              <a:pPr/>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7430A-747D-4F5C-BE83-E5A64216B4B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501E0F-1768-4239-B746-7231EDC3D3B8}" type="datetimeFigureOut">
              <a:rPr lang="en-US" smtClean="0"/>
              <a:pPr/>
              <a:t>9/27/2018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D57430A-747D-4F5C-BE83-E5A64216B4B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501E0F-1768-4239-B746-7231EDC3D3B8}" type="datetimeFigureOut">
              <a:rPr lang="en-US" smtClean="0"/>
              <a:pPr/>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7430A-747D-4F5C-BE83-E5A64216B4B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501E0F-1768-4239-B746-7231EDC3D3B8}" type="datetimeFigureOut">
              <a:rPr lang="en-US" smtClean="0"/>
              <a:pPr/>
              <a:t>9/27/2018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D57430A-747D-4F5C-BE83-E5A64216B4B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501E0F-1768-4239-B746-7231EDC3D3B8}" type="datetimeFigureOut">
              <a:rPr lang="en-US" smtClean="0"/>
              <a:pPr/>
              <a:t>9/27/2018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D57430A-747D-4F5C-BE83-E5A64216B4B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501E0F-1768-4239-B746-7231EDC3D3B8}" type="datetimeFigureOut">
              <a:rPr lang="en-US" smtClean="0"/>
              <a:pPr/>
              <a:t>9/27/2018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D57430A-747D-4F5C-BE83-E5A64216B4B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501E0F-1768-4239-B746-7231EDC3D3B8}" type="datetimeFigureOut">
              <a:rPr lang="en-US" smtClean="0"/>
              <a:pPr/>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7430A-747D-4F5C-BE83-E5A64216B4B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501E0F-1768-4239-B746-7231EDC3D3B8}" type="datetimeFigureOut">
              <a:rPr lang="en-US" smtClean="0"/>
              <a:pPr/>
              <a:t>9/27/2018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D57430A-747D-4F5C-BE83-E5A64216B4B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501E0F-1768-4239-B746-7231EDC3D3B8}" type="datetimeFigureOut">
              <a:rPr lang="en-US" smtClean="0"/>
              <a:pPr/>
              <a:t>9/27/2018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57430A-747D-4F5C-BE83-E5A64216B4B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sodahead.com/fun/love-quotes-do-they-make-you-happy-or-sad/question-1903861/"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hyperlink" Target="https://www.youtube.com/watch?v=qHVdHPIHnNQ"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https://www.youtube.com/watch?v=qHVdHPIHnNQ"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7772400" cy="1470025"/>
          </a:xfrm>
        </p:spPr>
        <p:txBody>
          <a:bodyPr>
            <a:normAutofit/>
          </a:bodyPr>
          <a:lstStyle/>
          <a:p>
            <a:r>
              <a:rPr lang="en-US" sz="6600" dirty="0" smtClean="0">
                <a:solidFill>
                  <a:srgbClr val="FF0000"/>
                </a:solidFill>
              </a:rPr>
              <a:t>Para </a:t>
            </a:r>
            <a:r>
              <a:rPr lang="en-US" sz="6600" dirty="0" err="1" smtClean="0">
                <a:solidFill>
                  <a:srgbClr val="FF0000"/>
                </a:solidFill>
              </a:rPr>
              <a:t>empezar</a:t>
            </a:r>
            <a:endParaRPr lang="en-US" sz="6600" dirty="0">
              <a:solidFill>
                <a:srgbClr val="FF0000"/>
              </a:solidFill>
            </a:endParaRPr>
          </a:p>
        </p:txBody>
      </p:sp>
      <p:sp>
        <p:nvSpPr>
          <p:cNvPr id="3" name="Subtitle 2"/>
          <p:cNvSpPr>
            <a:spLocks noGrp="1"/>
          </p:cNvSpPr>
          <p:nvPr>
            <p:ph type="subTitle" idx="1"/>
          </p:nvPr>
        </p:nvSpPr>
        <p:spPr>
          <a:xfrm>
            <a:off x="1524000" y="1905000"/>
            <a:ext cx="6400800" cy="1752600"/>
          </a:xfrm>
        </p:spPr>
        <p:txBody>
          <a:bodyPr/>
          <a:lstStyle/>
          <a:p>
            <a:r>
              <a:rPr lang="en-US" dirty="0" err="1" smtClean="0"/>
              <a:t>Lista</a:t>
            </a:r>
            <a:r>
              <a:rPr lang="en-US" dirty="0" smtClean="0"/>
              <a:t> de </a:t>
            </a:r>
            <a:r>
              <a:rPr lang="en-US" dirty="0" err="1" smtClean="0"/>
              <a:t>vocabulario</a:t>
            </a:r>
            <a:r>
              <a:rPr lang="en-US" dirty="0" smtClean="0"/>
              <a:t> parte 1</a:t>
            </a:r>
            <a:endParaRPr lang="en-US" dirty="0"/>
          </a:p>
        </p:txBody>
      </p:sp>
      <p:sp>
        <p:nvSpPr>
          <p:cNvPr id="4" name="TextBox 3"/>
          <p:cNvSpPr txBox="1"/>
          <p:nvPr/>
        </p:nvSpPr>
        <p:spPr>
          <a:xfrm>
            <a:off x="1981200" y="2819400"/>
            <a:ext cx="5638800" cy="1015663"/>
          </a:xfrm>
          <a:prstGeom prst="rect">
            <a:avLst/>
          </a:prstGeom>
          <a:noFill/>
        </p:spPr>
        <p:txBody>
          <a:bodyPr wrap="square" rtlCol="0">
            <a:spAutoFit/>
          </a:bodyPr>
          <a:lstStyle/>
          <a:p>
            <a:pPr algn="ctr"/>
            <a:r>
              <a:rPr lang="en-US" sz="6000" dirty="0" smtClean="0">
                <a:solidFill>
                  <a:srgbClr val="92D050"/>
                </a:solidFill>
              </a:rPr>
              <a:t>EN LA ESCUELA</a:t>
            </a:r>
            <a:endParaRPr lang="en-US" sz="6000" dirty="0">
              <a:solidFill>
                <a:srgbClr val="92D050"/>
              </a:solidFill>
            </a:endParaRPr>
          </a:p>
        </p:txBody>
      </p:sp>
      <p:pic>
        <p:nvPicPr>
          <p:cNvPr id="47106" name="Picture 2" descr="http://t2.gstatic.com/images?q=tbn:ANd9GcSWJpdYJbk0VFnSKJmi2NlMoPySE9wx1B1CKUzhnn9OiB239b6A"/>
          <p:cNvPicPr>
            <a:picLocks noChangeAspect="1" noChangeArrowheads="1"/>
          </p:cNvPicPr>
          <p:nvPr/>
        </p:nvPicPr>
        <p:blipFill>
          <a:blip r:embed="rId2" cstate="print"/>
          <a:srcRect/>
          <a:stretch>
            <a:fillRect/>
          </a:stretch>
        </p:blipFill>
        <p:spPr bwMode="auto">
          <a:xfrm>
            <a:off x="3810000" y="3781647"/>
            <a:ext cx="2362200" cy="3076353"/>
          </a:xfrm>
          <a:prstGeom prst="rect">
            <a:avLst/>
          </a:prstGeom>
          <a:noFill/>
        </p:spPr>
      </p:pic>
      <p:sp>
        <p:nvSpPr>
          <p:cNvPr id="5" name="TextBox 4"/>
          <p:cNvSpPr txBox="1"/>
          <p:nvPr/>
        </p:nvSpPr>
        <p:spPr>
          <a:xfrm>
            <a:off x="5043714" y="-254000"/>
            <a:ext cx="184666" cy="369332"/>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Greet Someone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Mucho gusto.</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62000" y="5867400"/>
            <a:ext cx="7696200" cy="707886"/>
          </a:xfrm>
          <a:prstGeom prst="rect">
            <a:avLst/>
          </a:prstGeom>
          <a:noFill/>
        </p:spPr>
        <p:txBody>
          <a:bodyPr wrap="square" rtlCol="0">
            <a:spAutoFit/>
          </a:bodyPr>
          <a:lstStyle/>
          <a:p>
            <a:pPr algn="ctr"/>
            <a:r>
              <a:rPr lang="en-US" sz="4000" dirty="0" smtClean="0"/>
              <a:t>Nice to meet you.</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508" name="Picture 4" descr="http://www.v4orkut.com/greetings-sms-messages/nice-to-meet-you-scraps/2.gif"/>
          <p:cNvPicPr>
            <a:picLocks noChangeAspect="1" noChangeArrowheads="1"/>
          </p:cNvPicPr>
          <p:nvPr/>
        </p:nvPicPr>
        <p:blipFill>
          <a:blip r:embed="rId2" cstate="print"/>
          <a:srcRect/>
          <a:stretch>
            <a:fillRect/>
          </a:stretch>
        </p:blipFill>
        <p:spPr bwMode="auto">
          <a:xfrm>
            <a:off x="2438400" y="1600200"/>
            <a:ext cx="4572000" cy="42885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seasons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el </a:t>
            </a:r>
            <a:r>
              <a:rPr lang="en-US" sz="5400" dirty="0" err="1" smtClean="0">
                <a:solidFill>
                  <a:schemeClr val="accent6"/>
                </a:solidFill>
              </a:rPr>
              <a:t>verano</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28600" y="5867400"/>
            <a:ext cx="8915400" cy="707886"/>
          </a:xfrm>
          <a:prstGeom prst="rect">
            <a:avLst/>
          </a:prstGeom>
          <a:noFill/>
        </p:spPr>
        <p:txBody>
          <a:bodyPr wrap="square" rtlCol="0">
            <a:spAutoFit/>
          </a:bodyPr>
          <a:lstStyle/>
          <a:p>
            <a:pPr algn="ctr"/>
            <a:r>
              <a:rPr lang="en-US" sz="4000" dirty="0" smtClean="0"/>
              <a:t>the summer</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AutoShape 2"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wQCBQYBAAf/xAA8EAACAQMDAgQEBAUBBwUAAAABAgMABBESITEFQRMiUWEGFDJxgZGhwRUjUrHRQjNDcpLh8PFTYmOCwv/EABoBAAIDAQEAAAAAAAAAAAAAAAMEAQIFAAb/xAApEQACAgICAQMDBAMAAAAAAAAAAQIRAwQSITEFE0EiMlEUI2FxQoHR/9oADAMBAAIRAxEAPwCphmR5wqZ9d6cmuYoELyuqKOS1V1rE63JYqQoyAT3oPxHbrNZM7MQU3AHeldRv27YXYS9ykPydTs1RXNzFpYZHm5qus+u/N9SNukY8I5w4OTtWN1ADemem3TW19FNGe+DnuD2pjlbKe2kj6EnmOCMH0ogUCoKc4I71PO9GQueKiuECuk4qPNTR1niVXJbjGaKtrLIchADjuaCPNc2ynGDMoOfSjdRS/t7t3sUQpNhyZBkAqDt/9hge1UkwsIpq2Sitnl+lojjbIavR25eVo1khLqSCurfbGe3uKpLOPqcCHSs0fiSZkQKCVBGSR78161huRE0mLn5oStiM6vNsBvvkA4+35VW2X4RLySHwSQ7whsZwXxtnH7iiJaykfQp9gd6T6xYy3Fw0qNMQYQuz5GSwyPyFD6XFfr1UNcvdmJJSse2VK5I81dyZ3BDhXBIIxg4IqBKAZIFG6hIsc0xJGAxz+dVd07SLDIuyEE49c8VaTpAYxbY08kSDJwBXUmjYeVhiq87pqwce5qMMZds7k96FzDe1/JaZTGcD1qEEyyW6SuANW/60IQPCFuVlBEYbKg5ztwfSqi4uN1aUklhkKvas7Ntylk44/jz/AMHtXS9yLcmaKJkcZI27UzHGjD6R+NUPSblmmEX1qRsRvitEpwRtjar621knlcJJfkFuaiwJUxponbSscLOAudsYpRob8sSI1AzxrG1WXihYUDkhSNiN/wAx6VHxvRyR/wAB/wAUtnkvca5UGxL6F0ZQOGkABJ29KF1KA3Fo8YO5Fetw2s6hggetIfEV81paBU+pzgH0rWx9QM+XczHXEZikaMncHfFQVijKwxkHO9SlyWBIO++9QNQOQinE1PTfihW0x3cRU7AshyPy7Vp1bPfNYf4dhtJml+ajVjGAwJO2PetPY9Ztbu4+XiJ1YJBIwDj0o8H0I5YpPpFkajUiajnFXBBLUar+2H/yfsa71Wa6sb+SS3gknikj1kf06fqx7kYwPUVC083ULUesn/5NaKWIKNJzuO3ahy8h8X2mGjl6hAAWujEAVLKUJ8rYLNxj/Ud+2K7D83eX6SC5ZmVlUsIgMLrYA/kc/jT1yklr1JojNczhggRGnwCzFuduNqlf9VZrZ1it2ieKRBMQ4yDq3A9dv71UIRjv+oy+Li4RGhBTwdHmcjI1fn+G1XllJDBOtpLdpJOW2VyNWOQPekLfrKCV1uIVhZUbfxAQSACBnHoaYgt3uboBIvDjaSO5eRjkk5zpG3tzXHFX8QStG5QgiNnIc98Z/wDNFniUIEX6AMKB6Uz1S1S5eRScZZtx9zQ445MYmKnG2Qf2qZxbA45peSkaC4e40lVVNYOrUckDtiri1iwS2NgPTmprAiuWNEXCjA4qFBlpZV8ALqHMqPGCBqy5XuPT3pK46XHdRiSDeMnYOvFWmoMCu++1TtkWG3WIHIAIz+NI7erOeSMsX+w+ruPCmmI9Ps1tkV08x4BA2Aq2XkH2oMSBF0qMD0o6cira2o8MublbYPZ2nn8otIs+FDhSdPm2P7UF7qQOwDYAOw1/9KYhDNCMYxpwcjP5+1ANwAdwpPc4pLZXHI3dWO67vGjI231MRweKB1O6traPVcgEZ28uaPYgaSf2xXL/AKfFfxGOUb42YcitnGnx6M2VcuzGdWuILu4MkCsu3BGK70/o13frriCiPONTHAP2qxb4XuRcKBKhiJ3bOCBWpt4Y7eFYol0oowBUqFvsJLLxVQZjZ/hzqEQJQK4O3lbmrL4Y6bJDJJczoyt9CBhv7n9q0tRY6Rk1dQSBvNKqPYxXjUIZknTWjZXjNTNXApkoxiRHUlXQ6lI7GrQ38hxrVCfXBFVkdGyBuahpEqTXgLcSQXAYS2sbBsaiSd8cULwLHKkWUYI4wcf+aWuJSksITB1SYP27/pmmZWWMhhwTgUrLYxQyLHJ02g6jkceSALYQJ4gVGWNyCUBU8DHJUmrSK4ihlaaKALK6hSxfOw4H60pnBwal96OuL7QJzkurOMck1EnmpGuY71cGI9QvBaRqxBYscACq+Xqz6QFUA53PO1Wl/YrdxgZwwOQazd2rJK0bDGlvzFExxi/JXJyXg7Pe3Erh2dgvttVt0zqipAFupCWzscZ2rPPJLkaBkZBA/wA0UjzAe1EcU+gSbXZuYsMAec75oyis98P3MzyeEzs0YXg9vStEgztS04uLDwkpIsY2KRKVO47eo/7zXG0aj5Tz61X3N78tf2cLDyzxNpPYspBK/cg/pTfij+lv+YVj7M+ORpmvrpvGqMpZ4Ee3rTIODml7QAR7Udea1sf2ozZ/czz7DakV6iomMU40EHGc7U/IcCspeyeJPI54J9OcUxjjydMBN0ujVqRjOaqur35QeBEdyPN7Ckel9TZHEBJdCcAn/SaTvVmjdz/vCd881ZY6kUc7RcdBn1RPDxo3WrWs50B3+aww3KHOK0ZHNRljTJxO40EjrhYzoyJ7rknvXYeQaHINNwDCPMcalHGPWkNyc4YXKDVr8jeCMJZEpE9DCKIzYMsYxn3xjNSXzDBobuTtnOKLbK8sRKrhtOQGPB968hJyl2zcSUfCDxqrOuQM9yalJu5xx2oSShnEQILKPNpHemJFG2PStT0nJKOdwl+PyJbsU8aaBdqg8ixrqc4HvU5CqoSTjAzmqGSdp3d5PoJ8i+grezZVjjbFNTVlsz4ou/FQhSdtQyue9cntopkYOgyw5xvVHNM0zAPIToGAM8Cnum3pJEUpJ7K2f70vh2rdT6Y5seluEOWN3QCPoeJMiQBc+lFHQx4xYyAoe2N6tgfXmpcbGtD3JfBjvHEHbQpAAsagD2FOR7HNLr9QpmMUNt2WSoS+J0k+Tt5Is+JCTJEAOWXf9RkfjTttc2VxbxToYgsiBwDLuARn1ovU49dgHxl4yWT77VjJ/h6wknkcXM6BmJCrjA34FZOxPH7jUzU11JY04lhajTCAOKMgyaFb/wCzFFU6d+3rWrDwZ8vJMgH7VnOo9IlZnEa6o2OedxWkXzLqX6QcZrmkcUeMqdoFKNme6R0Z451kuAQqnVpLZLH3q5uLCC53mTLeo2prGSPauM2OK6UmyqikKQWUNqCIVx6nk0Ynua6Wzt3qJqrbfkskkSjO+1DvAQEEeRK7BUYcj1osYGaKUBYNjcce1Cyw5wcUXhLjJM88YC4ZQcj7VBYmkhZY3CNwMjOKlJEHeNyd0OcV1S8VzsNUbenK1gS0drXTeN2aS2MOV1NUMWdskEATT/MIyWJ3apsdq7JgvnuBjNR7U1o+nqH7uXuT7/oBsbTl9EfAh1QstnKV501SFyAulHbP04XmtNIgfZhkehqIRABhRt7VoZ8Hu/JbT3f0ydK7M1ZWM0s0uhMFc5OSce1PR9LnZfEaQq4OwBwAKsLb+XeTqNhIgP5VOSURKWIzjsKXw4ouUk/hh8u/l4pR6sP06CS7u0DRu1uh0TMh+ljxn2z6Vbz9Ng1zOjlIlQFQN8EA5zn8P1pYwz9MtklgmXw5vMQh1Jk/9O9NWF1/ErK5t2AS4QZIB+r0P2NNW1/Qh007XZUWaSXYuWgUF4B9B3LH0q3NhJDAsjEZwNS54PtSvw9bSrd3M4Uqj4QKRgkjk1Zm5hyVceJgnA7V3JtleK49gWwLQakLDfgbr71Tv062LsctufSrecarNAoxluKGLCTG7oD6HO1YW48jztRRq6vFYVbMrq0IuASxOFUck1aW/SvGgTx5CG1DxAvGO6j/ADVbHpW9tHZgiK41ORxWnJxsNhW7dGbCKfbPYjWIRqgCjYDG2KG1lA658PSx7rtUuxJPHPtQLu7j+WKxPlmODtjarRtsmfGuxC7WOKQRxPryOcd6hZRI0Ul5djTbxbLqXZj6/btQR4hvYGhXVKsgOkd1759sVbdRtIZZdbzuglOnnbJ7VeT+AcEvuorpWtJfDmjQt5iFiQbuQd9vSmriwa4uC8ZVVbBOrYrtvxQrRobHqK2qQ5LAjxM5Ow49hTds1xNPd206FUyNMi7Bge1VtotSaKxFwxGxI5INGxUSqpM6o+tQcBsYzRMUUWOc11ea8K4dt6ijgy817Fcj4zUq4k4RUSu21TO9extUHC1kqp800mTOTgemj2ovRpF6Z1WO6uY3mDAqiLjOTxz9zU9O+cb+tedQ4w/mHvSePDKGSTu0+/5GJZYtLrtGg6vNCka+IiKp38PAP4bVW9GubWe/cWkIWUR+dtGNqVsEW/nZLy4ZGBwqjlgB2zT9vaRdMimltiWUH/VuSe2aI0l0WTb7ZcXECiE5bGrys4OOaqj00+VhcHwwfMoGCfxrvRbwXPRJLe5JZvFfLMM5OcigWomtbvKqRFJ9ant7iuS66Ik02m0Ws1uEtIpQh8JH7Hk13Wn9A/MUr126k+SgjiBeIzAErgY2O+9K6kO40kdjqI/es3PGUcl/kdwSThRmDhkCtwdjT1reSQQohKuFGPMDnFVkkoRQcEnOAPU1PDsut2Vf/bmnsuxDCvqEscJT8FjddUaXTDpAzyF/eg53INKRaZMsuduTj+1MnGA3fG9JYfUlLNxl0mHy6tQ5LtkxK1uXkjOCR5tgc4p2WJ+oQWckzHKKGkRRjJ2I/Wq/xEIwSPsa7ATHe28oyEUnUAeRitZtSfTFYuupB5YWveoSRuumGI6cnkn2/vmnYF/hwxc3LSRvnCsNwPY0nLeSeN4iHSP6cZFL3Nw87l3O+MbcCpp/J3OK8Em0eO5iJKZ8pIxkV1pVQZc4AoUfamOkW6XHVWNxgxwqHVDwxzyftV7pAox5Og62t02kiBlDd32xRpOnzgDQFfPODjH51bTTKcEH8PSloOowySKhypZzGpI5YZyPw0k0PkxlYYiL200K6nTC8Eg5FDb2q+bS4MbAFc7g1XdQgSNEZF06ic4qylYKePirEq9moM4HJxXIElu5Gjtx9K5LHipboGk34JaxqAyMngV0tg4O1W1hYR2Q1nzyt9UhGD+HoK7LZRzSmV0BY+5x+VDc0F9p0Vls3g3ImjCkldJB5x7HtRZ76RrS7iCavGwI9/o/z2q3isLZ0w8YXPcbYqnWwuWmYEKi52LNnP4CouL7O4yj0O9MmtYY4LONSW0EsSMYIxnP3yadvJgGeFQjKxBBB4HpVZLYywIJSwYL9RGxFFQNpGQ2/GRXKK8nSk6pjTRfM2aJuDrzsuSdjUf4Yq7GQ5G2xOP70WOQwW2oAkmQJ9simPCmPLKvsGO36Vn7TuddjuqqxnzafylZP/TOTTK6OcD8aBjVGwPcYqFrIXgVj9vy2pf1OD6mjtR+UxxT5ia6zYoSNU/qNY1D19BbcBjuBR5QsagZ83OPQUCMlB5fxNeLajk81r+n6knNZXLpCGznVcEuzxaotXa4a9AZxKJsb0VSVcOhKuOGHIoMewNTB23qUcOx9QeOH+aviuvo2Mj/ADVjYQWMjm/iWPW3L4wR96o1aiKccVVwXwEWWSXZcv1HTI2hFIGyk+nvSUszzbyMWI9aXBqealKgcpOXkV6iH+Wfw+e9auytYf4XaeBrWNQrqA++cdz35NZ/NFikkjQCKR48HOEO35cVWUbL45KJoGGM1PA8Mgcmq2xvTcnwpsCdR/zj1FMyzxwOFlcKSARnvQaGbQw/AxQwDsMZrxkwoJ4qXihLd5QurHvioq2c38ko1JYbfajX17D8v8uYllcdydhVTJfTPlY9MYO2FH71yNvU71dQoDLJfgs7JQLb6VOXXOfvSTBwxAcgZ/qNevppoOkPJbgGTxFA1HA3OKpDf9UJJM1nn/hasrewZJ5Lix7TnFY6kigVtqDb/wAt5YzxnUPsaobC/upUGuYnJPYU2bqbOdf6Cj7KWaPFgsUJQfJFwsg16c704ugR51DNZ1bmb+v9BU1uZjkGQ/lSH6CL/wAhh5pL4L4PhSpPNeDCqP5qbP1/oKMlzN/X+grW1scMMeMRDK5TlbLcmu5GKrUnlI3bv6UwJG23ptMDQ0p596kTtSqO2+9TLNvvU2QMqdqmppTW3m370VSdVTZ3EbU7E1NTS0bE7Z7GiqTiuIoOKmNqCCciiAnbf0qDqCps4b/UvB9KI7tISXbUTyTQc/tU4zkVWyewsbFBpVmC/wBOdqO9xI0ejI0+gFLL2/77UReB96jwTbfQSNO/rRFG9RTlfuamdiKmyKBfEM4i+HZWaFZh4iDQzY5POaxHz57LMB6fNH/Faz4nOfhu5zvh0I9t6+e6j60ln+4e1knDs//Z"/>
          <p:cNvSpPr>
            <a:spLocks noChangeAspect="1" noChangeArrowheads="1"/>
          </p:cNvSpPr>
          <p:nvPr/>
        </p:nvSpPr>
        <p:spPr bwMode="auto">
          <a:xfrm>
            <a:off x="134938" y="-569913"/>
            <a:ext cx="1543050" cy="1162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634" name="AutoShape 2" descr="data:image/jpg;base64,/9j/4AAQSkZJRgABAQAAAQABAAD/2wBDAAkGBwgHBgkIBwgKCgkLDRYPDQwMDRsUFRAWIB0iIiAdHx8kKDQsJCYxJx8fLT0tMTU3Ojo6Iys/RD84QzQ5Ojf/2wBDAQoKCg0MDRoPDxo3JR8lNzc3Nzc3Nzc3Nzc3Nzc3Nzc3Nzc3Nzc3Nzc3Nzc3Nzc3Nzc3Nzc3Nzc3Nzc3Nzc3Nzf/wAARCACLALoDASIAAhEBAxEB/8QAHAAAAQUBAQEAAAAAAAAAAAAAAwECBAUGBwAI/8QAQRAAAQMCBAQDBQUFBQkAAAAAAQACAwQRBRIhMQYTQVEiYZEHFHGBoRUyQrHBIyRSkuEWM0Oi8CU0RVNicoPC8f/EABoBAAIDAQEAAAAAAAAAAAAAAAIDAQQFAAb/xAAmEQACAgEEAQQCAwAAAAAAAAAAAQIRAwQSITETBTJBURRhI6Gx/9oADAMBAAIRAxEAPwDmTSiBCBT81gfgs5ovoM1ugSlqdA0mnYdNUjmODicp081LicmesvZU8DTW6eGXBQUGmAyr1rI2TzCa9hAuhZKAFNsjEJMq5MlxB2TCEZNLVNguIIDVPAXsqeAeymyFEbZEbsla1ODUDdhpDbL1ilShQFQgalsngXXrKLCURuVIQiWTSFFnUCKSyIQmao7AohtKV7rMPwTAUkp8Nu5srCXJXbpFxTx5IIbtJ0CZLlzm7ZAL6qwLBHAMzhGA22bsozgS9tqlrh3tvr/oJriLUgbS2x8Vram/RHhYHglpFrXBVHVktnnbfZzloMDaZGRgbGMaJUo0WMcd0ZNfA4wa2aWXIFgTukfSkxONtbdNlZugJJBpS8AeFw6+X5qXSUYcwnlOjuTdjh8kLidGRkSBt2SEKVWQGCqliIsWusgEKv0PStArL1ropYlbGusnYwYZfonCNHZGiiPyQOYaxkXJbokLVMMeiGWa7LlIl4yKWpWtUjl+SUR+S5yIUGCDUuXyRcqUtQ2Gogcqa5qOW2TCFKZDiAITbIzuyZZFYG0qhuvEZpIm93j8/wCqbclHoWc3EKVneQLQxq5GdkdRNY9nhcQzPb8O91CnDBMBJTPa52UgWva6uJoZXx/u8gY/Nvlvp2UOeCsE4HMYbAZiBYXvr9E9orpmSxIZa6oaRbxFX/CRa8QZyALEXLrKkxxuTF522tdw/IK54Fcc9OAMxEjhZJyLo0NE9ymv0/6NZJQxmqY41b4XuyhrAbB24Fr9SrPDKIFjrVLZwLWt00t9Sp1Q1tOadz6OSbxXBa2/LNhqVLoYKKKsMMNKYpDdm5OYAZtug7KXErKRz7jKkNPiTJbWbM2/zH+gqBuq6L7Q8PJwhlSGkmGUX+DtP0XPWKjlW2RoYHuiea26OxiaxqkxtVaUqLkIWNbHbZEay6kMjFtU8MCS8g5Y0uyMYkwwaqcISdgne7u3ylDvIaRXclJyirAwkdEgiU+Q6MEyv5JCaWkKe+NBfGiU7JeIiOQyFIeLIBTUJlGgT0OyK9CzI0JkUo3VhgLM+M0nkSf8pVerjhaPNi8brfcY4/S36rUxdmTm9pspaYzwlud0eoOZqhTUkvODW1RJAbrte2507qzfTx1EXLkBsexsoE+Gs5wa2R9mBrQSL7a6KwVjHcTMLMcmHfKfoFY+z1hmxOOnaA4+8WAcbA6EKPxRHmx/KPxNYpvsxBHF4YBqJ72PkbpWVXEvenyrK0/p/wCHaGsq2UrX00Mbpbi7C42t1UkT1hMbZMPexrg0kakgk67CwtvrZS42SM57GGN8gc7JmBA8rpYYsa91jEphfK177uZbxN/BodvPVG0U26ZCxzChX4TU0xaf2kZt8dwuDsuAA4EEaEFfTDIXGJpkaGvsMwGoB6rgHGWH/ZXE1dSgWZnD2D/pcL/rZUtTDizQ0M7k4ldEpcIUSJwU2G1llzNvEiVGFLp6Z0hFmoFO3M4LW8P4dzXNJbdV/kDUZdiItDgb5bHK4q0HDhyDwG62VFQMiY27fqpYiaCfDouoyJ6uV8HMq/AXxgkMPoqOekdFoWrsVTRMlY64HosXj2FiMuIGnwXSi0izptS26ZhnM7hR5ha6samPI4jzUGa1lEWzaVSRXSqM8qTMokhVyBTydjHnRBunuKHdOSKkinutNwbFmrJnn8MYHqf6LMNN3BbLgxn++P7Fg/NamIx8z6NFUUbKtgY9xYNgcoN/X9FClw4iVzWynw5W3LbkWU6qpDVta3mBgHW2/wBVAqKKUzPDJALANuQRlt21ThBRY8y/FdFfQExX/mspHBsfuHtXlpSfuVskZ/mIUfijwY9SSAgERscfMh5R62T3D2x1Tzp/tHP8nEH9UM/aP0z/AJUd5qS5lXK27Rexbbcaeeij0NVi7RIJYQ5rXMyOLWlxaT4tAdwj4o54r2as5boWka63uVVxVmKitkY2nvEWP5b3RAAutcDR23REIZqcPlmmps1TFy35iLEWuL6G3wXJvbVh/KxeixBjABNEWPdbdzdvouj4NiFbNJIytgLAGNcHmIs16jUnZUvtXoW13CM0zW3kpXtlabbC9nfQpOeO6DH6ae3KmcSjKsIDoFWx7KXE4rEyI9PjdF1QWL2rpHC7GBjXW2XLqKbK4eS3GAVpIawOIJtsq3TKusg5R4OgSShsdx9F6kkc8uJNx0UYNfLA1rbXsplPGIogDoeqJcmLJJKgpWd4iYDE7TotA9wAvdZTiWsaI3DN0XS+g9OnvVGAxIgSmx6qonfoQpeIzZpSR3VXM82KiMeT0cG1EjzuUV5RZHXQHFXIIr5HyDd3Q09xTbJyKzRUwDNM0ea3PB8ZbSTk7Okt6BYijF5wPIroPC7MuFMJGrnuK08a4MXM+aLaRsjnQ8pxAa8F4vu3qqurdVium5bHlvNGQADLl63V0xQpb86Q3/EdUwUZPjK7cQgc3W0It/M5N4ylePaC6sijIzsgm01veNpuvcYyh9TC5ozWiO3WxOyqhjtVU1PPrJjzWsZG2wAs1rQ1o9AolbVIbhkozUmfQdFiceNSe7teyOqpxlDDe0jbAix76nRObVvhxGOkkZlztJDifxC1wQuM4Lxm6AimqGscLjlzMFnDyJ6hdXw/Epa0l07g6RoAzWsShi30xmohFPfDplhhmOsqpYYnR5OaH2tI1xu06ggagqzxFja7DKqlfYiaFzLHuQQPqquMxh+cMYH/AMQaLqWyc90TV8FdOnZwN8boZXxPFnscWkHuESIq343pfdOJ6wBtmTESt+BGv1uqiPRYuaNNo9Vp3vimS4nZXBXuE4gad7TcDZZ1rkaOUi1iqriOnBSR1vCMfY6MB7mk/FXbcXhI+8PVcYp658ex+qsWYvIWWzFC1Rmy0O58HQ8QxqOIO5b7eV1iMbxQzuNjdVk2IOkv4lBlkzG5N0FFrBotvYCd1zcqHK7RHlcospT4ItThSIsh1QXORZN0BytRRSmeLkPMvOKZ80xJCGyLhrc87iejV0bAW5cJpvNt/Ulc+wlt3SG19gtrh+O4RDRwwvr4WPYwNc1xIsfRacOjDn7i/aQBdxsFTV1SA6V7nZY2kknuvPxzDpTljr6Yt7cwC/qs5i2JQ1UxZDNGYWu0OceI90QBKrIJcQwz7WiYHQU8pppWHdtxmaT5G9viFjMVlidIeW0seDqFq8Cxl2EVEj2CKognYYqine/wysO4v0PY9E/EqXA8QnD6Ln/tNRBILvY49Mw0cB3XErkx2EUVRimIQ00F8znau/hHUrvWBjltcQdNvisvw7gkWFw5IWh08v33AbeXyWwpmCCNsbQbAb91x18UWUcmiM2ZV7ZLJ4kXEGU9pkFxRVjBtmicfQj9ViWvsF0njGn994fqGNF3RWkHxH/1cta/zvdZuphU7N707LeOvomCRFY8KC16I15VRxNSMywD7ndFbJYbqubIUQSnulOA6Mosm8zzTXygBRHSnuhPlK6OMJ5Eg0kqjvkuhOkuUwuumqFFXJksV7roTkrjohlydFFWTEJTE4lNRiWPwZn7u5xtq78lTT4ZVOle4MBBcTo7zRY8Xlo28lkcbmjW5uCk+25esLD8ytOPRgy7ZFOHVbT/AHR9QmOoakbwu9FNGNO6wN+TinDGh1g/zKQStNNO3QwvHyXhz4nXHMae4uFaDGYx/hSD4OThjMJ3ZL9FxxXxYhiEJvHV1LD5SOUuPiTHIj4MVqx/5CUX7XpjuJPT+qX7So3DxB1/Nq44ezjTiNm2L1Hzyn8wjN474mH/ABR5/wC6KM/+qje9ULt8nzZ/RJnw8j/BPxZb9Fxxe4LxdxPjOIwYcypildUu5figZsdzoOyjSsNPPJC770biw/EGyu/ZrUYPSYzNV1NRRU7o4rRPe8M1dva/l+aicWCm/tBVyUdRFPBM8yNfE8Ob4tSLhV9QrVmhoJ1JxK8OTw9Rw5OD7Kg4mxGRJa+ydzFHzpC/zQ7RqnRIdIUKR6FnSOdcIlEGWSz2ZK090NeBRUJvkI4phXr3SFSiGNJSJXIeqOrFNlTLBzHZg63lZN90P8YHyRwnBW97MrxxZF9zd/EEnuj+jm+qmLynezvDEhe6yd2+qT3aTsPVTkqjyM7wRIHusvRl/mve6zf8t3orAJyjysL8ZP5K008wGsTvRN5MoP8Adu9FbhK0m+67zE/ifspxHITbIfRXcDRFG1g0sNfikShBkyblQ/Bh8buwoclDr9UJpKdskUXFIJm814vQ7pHLtpzmx4enZroF04LttEKTC5l7MmnZIN11BWPDl66alUUSISm38krt01EAz//Z"/>
          <p:cNvSpPr>
            <a:spLocks noChangeAspect="1" noChangeArrowheads="1"/>
          </p:cNvSpPr>
          <p:nvPr/>
        </p:nvSpPr>
        <p:spPr bwMode="auto">
          <a:xfrm>
            <a:off x="134938" y="-600075"/>
            <a:ext cx="1638300" cy="12287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3730" name="AutoShape 2" descr="data:image/jpg;base64,/9j/4AAQSkZJRgABAQAAAQABAAD/2wBDAAkGBwgHBgkIBwgKCgkLDRYPDQwMDRsUFRAWIB0iIiAdHx8kKDQsJCYxJx8fLT0tMTU3Ojo6Iys/RD84QzQ5Ojf/2wBDAQoKCg0MDRoPDxo3JR8lNzc3Nzc3Nzc3Nzc3Nzc3Nzc3Nzc3Nzc3Nzc3Nzc3Nzc3Nzc3Nzc3Nzc3Nzc3Nzc3Nzf/wAARCACoAHQDASIAAhEBAxEB/8QAGwAAAQUBAQAAAAAAAAAAAAAABAACAwUGAQf/xAA4EAACAQMDAgQEBQQABgMAAAABAgMABBEFEiExQQYTUWEicYGRFDKhsfAjQsHRBxUkYnLxM1Lh/8QAGQEAAwEBAQAAAAAAAAAAAAAAAgMEAQAF/8QAIhEAAgICAQUBAQEAAAAAAAAAAQIAEQMhEgQTIjFBUWEj/9oADAMBAAIRAxEAPwAqOaG0aQw26eaejtyFHsKjNxd3hdZLxhhCQjvhW6fTtQ08u1z8zTFfd3+9LXGoGhBLtdmSi7lS2aIPlGOSuByfnQ8N4ZZDHIjxSdQrD8w74I4NTgZFU/iSSSCxUx8ZlALDtwe/6UTeIuYvkalmSf7TkV2O5lQqFcjHTFDWPlRadbFGBDpljnJLc5/apj+tAvkITeJgertPe3PmLIkJCgEAdccZx2pthZrA3ws7yORlz1NTrGXcnJOO1SxExSo4GSjBgPlWY8YButzWyE6+QeV2zgjBHBpuSaN1W32XLSpzFKTIh9jzj6UMqH0pgu4BqC3NuZkxtUhyA7Y6j/NRrCRcSTMMYARMenejSM01o/hAruM4N8kWGx1ro3Cnhe3YU7bkgdq6oMj69f3pVP5YGMY5pVtGZYlitjPeSsYBhVbDtgnbknHT/wBVPFpzqJEbG9Bl3ZsJGuepPcnsKEuLqaylWaFyo80BuTgjnrWg1FTq1kBphQqsg3RoR8RPAOf9+9CsaRM+W2kqDkA4yO9D30UdxaPFOu6M/myeg65qzms008lLnbLORny0OFT3J7/Sg8Hv2rTuDVG5SaLC0BdjC5hcAxSFuVHuP/yrVmAqULzS8sViKFGpzsW2ZCvJ4qQJmpBGMU9VxRwIbo9t+N821lOYlUuOeQeP90Pf2P4eTIBCf93ai9Ck8q8kY9PLb9Of8VaarB51rvUZwP0NENiERMgyYNNxkVLIGDMrAgrwRTQo2sSyjAycnH/usJAEwAziRAsob4Q3cg4x60FeTm0nW2giUs7YLMScEn07cYqzsoUuL1ZQ4kEakEg8Y4wKqfEVw0c3xIjSKQVlTuc1FlykkVH40A9w+GMom3LMB3JyaVPV9owqk/KlVoAkxMNu4EmV42GQ1c8OXFxos8okQvE0ZCuh5BzkZH3op1y5xUZwGGe5wPf+c0mvsfZnZbqScOwdSsnJKjrQ22pFjVF2oRtyT88nNQ3k3kW0koxlBnnpRWANwCLMZLKkGNwOD3AziuqysAykFT0I7111EsXUMCOo71XN/wBM0kZY7GG4Y7etJfKyGz6jBjDDXuWROBUfmA5x0oZp1mudkTnCAl/8VKvHAz9aarcotlqE2tx5UjFsjCMBjvkYrQ6VdLc2YjZgWj4bJ7VlwCDmjNNlkScohYeapTK9Qe1NXUG4ffwRqLhy6KzLsZh1xnP+Koiu7n1otmaa2cSMS8Z3DJ6joaGHHWsJmmDTtNFBL+GOw/mPv/qhU0+SeRJJ2XYCGCqc5PbmrMKD26UgoAAHApHYTlyqF3GqokTC4xSqUDApU/kYuhLJ8BulQSBWIJUEjp7VNNwxqB8iliNMZKyxoWZlVRySTgCqDVdaD20iabiUlSDJjKj5eprni+7aC3hj6pJJ8Y9R2H3FUdgJ3BjRApkk/pqwxu3Y60nK5GhHYkBHIzV6dKk1hE0L7kCAE4I5HWo77aAobAByOf57VDpEF1p9wLS6RSsoZ1ZTnDdx/mu6yhW3jO/cokGS55yM/pj9qzNvFRgoP9NGWt1FAZEuLcACaJC2B1IGKh2+lRRSNcJZoCVjt4sMMfmfJP2GaJIzimYm8bMDKvlqNBAp4O0gqSD61Vf81ijI81lU5IK9PXn5YA+9cu9btksleLHmSjgH070RyrUwYmh5uIjP5e/DEE4bjPy9a5NcQQjMsqJxnlsZrF3tw9zJlmLN146CrPRby1jjLXf/AM2cBiC3H+O9KXKTqMbCBuaKGRJUWSMkqw4JUinmoILiGc/0ZVfHXB6VKSc1SBYk59x+T6ZpU0GlW1AlrKfiPzNQOefappQQ7f8Akf3qB60CjDJmc1+SKa8SOa2kkWGNmxgDcSDgjPX/AHQmkQ3kV7ZXEyKtu7bUAbkcHB/npV7qdr50W9Y1aSMZUMMhunBHcUUVVwu8ZIOVwcYNI7VuSY7u0oAk07IZ2IUOobK7h096AvoxNbSLjcQCR35on65oaaaO3cLK23cMim5EBWjFISDYkqDhARghVB9yByfvUdy0iqTEoZh0B70muI0IyW6Z/LUZu4T1Yr7lTgfWlkLVXDtrupQ3ukPczNNudXbn48ZJ+nSlfaY0doikA4XGce5NaFJEkH9Nldf+00pE8yMrkj39DS+0KjO8blDoOnWc9q/nIJJCSHU4JFW0NlawLiOFAD7Z/eore0XezzQoJA3DKeSO2aJc0xAOOxFuxJ9x8aqi/AoX5DFKRuPhODmow/FRs/NEwBWoA01yZZgqgSkbvalUIdscLmlXnnqs6HiG9StcWMizNfqNtbwRs8byMzOAvmLtJGDk49M4xmq24jeJVMgCludpPxD5jtmqnw14hlit54tQDyy+c34Z5ATnPRdzdOho+TfIxeXl2OWPvXqKwIkzrxM6jsjq8bYZTkH0qMjJ4p6rgVDM+3lSK0mosbjLqZLSNmk+KToq+9D6fILuQJcQh5N2d6gbjnoKAlf8XLJcSyeXawnaCTyx9B6miNP1aOCZPIhaNQfzsmM15vU5SwoAmW4UC+Rmg1PRdq+dnbAg5L/mP0oG+sW/CrdO/lWjLgAE/F8/epdS1pdRCru+BRjaORn6UJqty914fjsrVlaYEkhjjj2+lRLlLsVGgP2VHGAoPszOvqVrkiKM7wThm4I+1T22r8hWJkB4wRz96EutDuoYI7kQHP8AdjDA+/HSrqys4rZAVX+oQMt3HtXpYlPwyPKV+iTQTR3AyhI55DAgj6GuyjGRXdvNcKsQcAnFUcSBJ73IUDO21Rzg/oM0xgSOn0rqyqt2sG10lIJU9QwA5wf8f7oh0LgPsA2gAnPU0NwoOsbMuTj70qKReOAKVD2Mf5O7jfsvrmySYbJQWXIOD7c01rerQwgsaY0Y+dXhBJy5lFfMsCBdwDMOB3xVNfz/ANA4YLuO0dq2RiAYsAMmhpbCCa5inliDPFkox7H1/f70D4S3qauQD3MZFaXAgaRLd1hQF2kkG1fcjPP2BoazuJp4JblLWYQRDJZhjIyBkDqeTXoJA71n9ZsJLx5JbSImRRtJkcrvHoB7e9Jy4eAFbjsWUOTy1MVq4Qy+dbyFGcfEAcZxXNI19dMkZLyEyJJkl1/MD9e1W66UJblYZz5IchS5GdtR+IPCdqV/6K6cSqBjzCMH7Dj6ZqZWANywpYoxsni+zcgfhp15yGEigirbS9TtNSheSBjHsIDJLgHJ6Y55rHy+EbyN4POu7ZROm+NgzENjqOnUelE2um29jlZphIV7quOfrTeVeopkUzd+RgZyOaGuZY7aWHzZiiOdrru4wcYb3wcfehrbXLZtOW2jE8jqCu5zkAdRt9h/uua1pKaxZ7PMkiuIs7Buyu739QfWi5chQieHEgmB63qZtdZsyY1EduuAV6SEjBP7ip9N1KG+JMcKrcI4Cb23Db347ngfp9ctd6Nrl1dBXt5OMbWLAqMe9avw7of/ACyJpJnElzIPiYdFHoKFMbsdw3KKvvctlgcjJ6nk0qnHA6ZpVX2xIy5mpcdeKr3d0vxGzHy5YvhHbcp5/Qj7VZScGqTxJeLYQ294dxaGbOxRy6kEMPtz9KoyAKvL8gL5NUNwaRBxxXbeaO6gSaB1eNxlWXvXaaADsRZsaMFeFj3qPynOck5op2CKWcgKOpJxVfqWopCjpCT5gJGfTHWgyFUFmEgZjQkc2nxXitnOVYqSB6fvWe8R2l9ZxTXTTJKsMe4LzuYZx+nH3qez1W5jvmt4CZVlO4YXcQepx8/firu/kJsXMkfxFQdhwSc9Rn5fKoHGLJiL8diXYzkTIEJ1PPLbX4dS0r8LNGUuYZS8bZGNrYB9wcjNUt1eBRt3Hdn4een0oO8tzFczeUNse8hQW5AyQB+hpkUSqqsRyG/n+KmoSwD7L3QGcXCzlssCADjIA9Meleg6epuWL7SFKD5Z/mawGhyBZCjgYJBJ9K32iSssewcgDlf9U3BXKzJuputQ3yGU57CkIsc4ojzQQCBwaYzhTmr9VYnn7vcaIwR0J+VKnrcADpSrtTty9kOWPzqt8QWS3uj3SFQZI1EkZ9CDz9xR9zMkIeSV1SNclnbgAe9OSVHh+FgUkXnHQim5E5oVE5H4sGmI8DXzRzSacwOw5kj9jxkfWtkVHWstaaJBDBNdyxyfiLec7fKGGKg8555BB6VpWZVTezAKBnJPGKV0fILxf5D6riWtfsH1Pixn+AvlD8KjJNY9ra8mMx2ukahmTzMhsZ549STWtN/DI4WE+aT/APQdB6nNdlCDLyBSCAeeuOxx6Z4+ddmxJmNhv5MxZHxCiv8AYFoulrYwFnw08gG9iOntQ/iyWG10aeeZQxUYUYzuJ7fz0q53AdSM1QeKdPe+W2maYJb20gkdCPz8j+fen5cfbwFVEVjyc8wZjPPbjT/w0LmYBpOuCepxz9ASaqShwCc4zwK1uoG2upXRbqEk8cMOtZi++CR1GCFcAV4pFGe2jX7hOnuI5hkkr3PY1sdIv1W4tmk43uI39OcgfrisHbsQ4csBzxzVsszSwyJCRvbBHxYwR0Ncp4m5mROQnrKwADgCuG3yRxyTiuaTPPLp8D3sPlXJXEiEg/EOM8Hv1+tZX/iDrd/YiOCxJRCuXfaDuycY5HbH6167lUS6nkopfJxuWVzrekWxQS30S+Yu9ep4yR29weKVeSXG6SeRplEcm47kxtwfl2pVCeoaXDpF/Z6v40sjFexX0nnPaKj/AIoCQ4xwEUD/AMvTnr06h/hPxLa36/gmEsdyMsBI5YOPYk54HY+9WuoJHcwmOdA6EfEG5H86Vgdas10PV7a+tCyRs4bA6gg8gexFH3SmTmPUWMYdODe56Pc3YSRE8skv2Rck47n+elB3dz+JsJEi2gyIyYOAQCCOh9qpLjxvpVpfsxgu5xtCjyht4+ZI/btVTHqK+IfEUK6fNNBAn9SRpCA2AcnoccdqS/V5HYqF8Tr+w06RVUMTsTRabImnNDa3J2yyoSzOeAc8L9s1ezEGyWYLgYG7ucA/t3qh8RwqLKK4zvkA64GWB6E8VSHxPc29hJAQHWRcq3eNs9flgnj+FadQUAx1oGEcAYl/pmlt5JZXn3TCONJtqBxzIDggg547gD26DpRGoPssbhiAcROfnwTVLpMkbaBEZnZfMlyjsTuzuzx360XrkDQaZd3E7DasTZJPqMf5q5OpKo17uSP04LCvk8mlU5GD8RGDWo8J+GF1SKWa/wDMSEr/AEsHBYn+75fv9KzUxBY8AcYA616xHBZ2mnWscUjFkiQYJ7YH2qPGVBtxqX5iwWlNGeV61ps+k6jNaT5O0kqw/uU9G/npR3g24s4tUK6kiyJKuELgkBsjH3961niV7LUbJory1ZLlXKQzRrkL6HrnBGOOfvWT0fydO8RlJ2wi7ow7r/cQBn2zz9K0lVa03MBLpTCjPVI5yQqIuGJx8XQCszN4hki1rbfkLpzEoQY+VIPBbv8AzpRdjchbcSGQyB87SrZyo7574o3EFy6NeQxvjDAugbBI7Z+VNbqXYDcnXp0UnU8m1C4a81G7ulwommd8deppV6m9pp7txaWxA4GYl4/SlU53uUhwBVSrh8RSuXWdY0P9uEZs/PmqbxFqoltUV9j3KtujZFYBPXO6lSruROoYQXI/DENrrEjWd/5n4iVcI4TOD6D6Vq9H0dNJvLsW6t5CRFZWZeZTjpmlSogNRbkg1M3c6ncsht7qOZWjwqIz9Bjv61EmmRvGpvruKKE8kI+5z9BSpUoKAYZOofDqX4vVrKKJRBaROkcauRhFBHU+9R+Jddn1GO6tRlU37QvsOoP2pUqIMancRcy3lZkyQApPYdOa02t3NrcqjxzlkK4iMTESKQB8Lof3FKlWD1CIsiFXSyzRQvLGI28tWkGevA6e54496zer2stzeSThFDMd2xfT2+1KlRmApow3wxPeojxyAizhBJLg8ZI+EfP0rQXGpJbuY3Y78YCAZJ9KVKhmt7lTda1LFOyrbSHnnDYpUqVdc6hP/9k="/>
          <p:cNvSpPr>
            <a:spLocks noChangeAspect="1" noChangeArrowheads="1"/>
          </p:cNvSpPr>
          <p:nvPr/>
        </p:nvSpPr>
        <p:spPr bwMode="auto">
          <a:xfrm>
            <a:off x="134938" y="-744538"/>
            <a:ext cx="1057275" cy="1533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4754" name="AutoShape 2" descr="data:image/jpg;base64,/9j/4AAQSkZJRgABAQAAAQABAAD/2wCEAAkGBhMSERUUExQWFRUWGBoaGBcXGBgcGhgdHBoXHxcXHBwaHCYeFxwjGhcXHy8gJCcpLCwsFx4xNTAqNSYrLCkBCQoKDgwOGA8PGiwkHCQsKSksLCwpKSkpLCwpLCwsLCwsKSksLCwsLCkpLCkpKSksKSksKSwpLCksLCwsLCksLP/AABEIAQIAwwMBIgACEQEDEQH/xAAcAAABBQEBAQAAAAAAAAAAAAAFAgMEBgcAAQj/xABBEAABAwIEAwUGBQMDAgYDAAABAgMRAAQFEiExBkFREyJhcYEHFDJCkaEjUrHB0XLh8GKC8SSiNENTc5KyFRYz/8QAGAEAAwEBAAAAAAAAAAAAAAAAAAECAwT/xAAiEQEBAAICAwADAQEBAAAAAAAAAQIRITEDEkEyUXFhgSL/2gAMAwEAAhEDEQA/AMcdIJ00rzJPnzqc/YwlKlRtOnPw89qcYsS6jOkRG5jYU7EewYlnoaKYNfMo7Ttmu1lBCJJ7quSqhXbSRMKmDGlNPMqQQFcxI8RU6BVo4c4BMa79KXidoA53VZh1iPtTZhW29PX1g6yUpdSUlSQoA9DsaZpFywlDYhW/KvLq/S6htvIlBQkgqHz67nxoWuZ1pduudOfKlQcY/DWD4/4KIY/cturCmkdmiAMszrzNdbYep2SB8O/Q0wCJINCdvcCsmXLhCbhRQ2d1D7VYeIuHrG1eayPFxCj30AyQOoIoEp+UJbVGQGZA18RNQnEgEhMxOnlQe3XKU9oSgHLOk7xyqe5dhaQkJ2qAnxp+ydCVgnYUFs04kg6163M6VPxG5Q4SU6V7aYG4UZxEHxpzG3orTPaBCRvm/wAiptlihKhJVAB0mn77h8tJbKloVnTm0Pw+B6GvLJSGzK05k8xzNRc/W6RdOs8S/GSso0SoEg/NFEMSzX9wt4DKiO6kcgP3oZZ4eXySiEjkJqXaXHukgrmflFPHG73R1EJLpkjLommM8kkEwP8ANKcxMTlUDlSvvEGp2P4ih1ttSEJSQkDuaDTcmqsENNFISSJzHbTan15ZEExGs9agW3EDiWltpCRnjMY72nTpU3DbYKHeMzUzfxWiFFHJY+ldSH8PhRg6V1GqrUWDiXAgwhtLqJ7p+HqBB/n61DXiQatksQEZ0kKUJmNNf7+FReJuJDcvQ2VFBTlg6a899udBsYx1x8NoWEjsU5RA1IHU8zXRllrpEx2ILwNn3VTnap7QGA3zXJ3jyqtvtrIM7DaeVOsPFBkfSlOSDnIkHcVl2uILUg0Rv7lx9YK1FawAkczA0AFWBzD0PsJUyglyNEpEqMSSABJOx+9eqtWxa2dy0gJWl1KXCCqVd4wTJgQpI2j4qfqrHlVXbdQUULSUqG4UCCPAg6ivE25CZrQeKeD3ry5ccajushZzTKylShlSYIKoA3jlVJsrJx4KDYKsicygOnWlRlNPbLEVtjQ+nWmrhonvjnTaD9tqkKu+Z57/AM1KXJuMzeSBpr407hjKSsBe1M3dkptKXNMq5iDTXaSJFAGcesW0qAQRrUxu5sk2Sm3GyX57qx/PTwqrOOqVudRSM86zrRsFBWU0Sty4EyJy9JMfxQ6ZqXY3RSkyd+X6HzpzsqsVmWVoJdPfOsDbYa6eM6VDbs1XDoaZGZUcjpHnQRKlTIJg1It1LQqQSk+BildJ0k3PaWxImJ0MUh/DVhCXFEFK5iDJHn0pxm3W+uFHbmaXiSEt5UA6Hfz6Udio2LPpUEAH4UikW96lLZkanaoimzr0qOQaMubs5wnsOjcCfWibaSEoUYhc5YOunUcqB25ynXUUtx4pMjb9KJdHrY1I5zXUMF0a6n7DTm8OXqVSMvjvUNxWsRBqz2t6nsVBfx6wZHpyoK+wlYzSEqAEjrPSqynHBS/tCCTFFMFvmmiS812qVJISCdidlelNpZSBrr4VEvFa6CBU6VsTsXBbvsuoWYCtR0B0J+hNaCMBC0utDZw9syeRJUFkejgjyUKy1K9IOxrZfZtiXbWoToXG5SSd45eOqctVGmFWv3iVNoQ0pKC2cxI2IyEA9DqrfoaxwcKltq+eQ4tDjLjiEIToFJQoZ83MjKdAOlbOzbq5n6UIxrDWm2bkk/8A9QpW2yi2EkzPPKD6mnpXD53WZ1FdmJFLLcHQaUdx/hg2tvbulU9ukmI+HoPoaz0yCy2QhOYjKrYTt/FJsrBxbgQhJUpWwHOmUGRrVg4X4pctVpAQlcEnUd49RPKgIOJYA80opW2pJHh+9DmWwFCeutXLGPaI5cuKQUpaaWnKdJI8ZqqONALmZBO/WkRy8yT3dBS8Owpx5YQ2lSydgkfqeQqXZcNOXRUGSnMhGcJUSCveEoEd4mD0Gm+1FOArt+3Uu5SjM2kZFk7Aq+Gee4+9BoNph6grIoJRrlJVsDPWpuJ4CloqStwKjUKTsR0FQ8Vx/M6cokFRJnXUnWJ2pu0u0OulLq1ISQYJ1joPWlMZGOrTAy/+WoA9DMkede5IVJVqBvQ9xmFSDtUmzu8pkQVfp41W9K0K2OEZwkr0Qev70/xIyGHQhARlCQT3QQqfHkYoXf42pTaUEmZJP7CjvD/D9u/aOPPvFsiQBOunUc6XaZjb27grhFm6WoOOZQBKQDqf+Kb/AP0YvOXDTbiV9ikqBT8x/L4VWEXRbUShR0Oh1HrXlnjrrLilsrKFK3I5zuKJNNIY9ycGkHSuovbLUtIUVanwrq09S9qDduVeYp5u4zakVIxhhhDw92KlNkCc24PzD60fb4LS5Bac7uUElQiFcxSktVdRI4dXat2d12+XtFCUT5aAeM1Ugc2h1qRfWpbWppY7yduh8RUFaiDr6UtA64zlPhVz9mmKKbuSmDBTJjw5/Sarl3iyHghKWg3lTBj5j+Y1MwbDXtXkqhKSJM8ulBztt68dR1G1Zv7ReKSUKbSfi0EdPm+361b7DDR2fWOfMisx9ozJbfQY0KVevwz+1Xa0qroWVCieO4stxLbfaKW02BlCvlMa0Jw+6Sh0KWkqROqRpPhRtOHKfS4802eyQZVr8IO3nWbMAUSKlsmdjBry+AMRoKbt9FDN8M6xvHOmSecOSpntO0TnCoKOf9VF7fgt5dj702pDjYBLiUzmag8wRqI1MbUJxq3bSslkqKNIKhB8jVm9lOKqTddl2qkIcBJSBIUsfCDrpIzajoBRDkHuH0OX1q2tuPebPuxMZm4+DyUACnkFJ8TRi04azuu5Y7K8YUVBI0S5p3h0nPm80mi+HcKNN3anmczaymFspA7NUkEK/wBMxIA0321FHGLYoUE6JA2SBAA8qtr/AF8+JwVRZKl90pJT6p3H1oNkjerV7QGyziD6ZIQpQWBy74BP/dmoAi0U8e4CpUTA6Des7GNSsGDbjyO2nJPeKdDHWpPFthbMPxbKzJIBPPXzoGhRQeY60VuLpK2gEoBUN6XZG8Hw5V06ltsArP8Ak12K4M40FlehSYUOh8qassSct1h1s5FjaP8ANamtqeunDm761nNHMnyok/SdgKSCQT61NVhyFqlBASDoVAifDwFdeWIacKSkpUOSt5pi7eUfmIjkKZ9iD98kKOg9Ntq6oIfT1UfMCup7LS9u+zZLVkbrMorQMykkbjnoee9AU8SFswRKCNI3mti4k4nYuLRZbEAynXQHlMbxrWM8QWrTENySogEHl4/etruTcKc3QbiTi3F5ztskdBTr+FykKzSrmn6fz9jXYfbpVmClQAN69wjK24SskjX1rP8A2qQkMtBtRzkOg91IGhHMk8qW1iCgkhKiAdxVjxngsJtTddqkE6hGm381SUuwZqVt24DxTtbZE75RPmND9xVe9rWHFTbazslRHkFD+QKR7NLtOUpSrNB8t4MfWau3F1mbq2WiBmy93T5hqn7gVXxp8fPgt6mW90pCSkKISrcA6Hz61NtggNqzjvdP2oGtRnwqGKVcp0phl6FSeVONaiDUlnBnHG1rSO62AVHpO1JSdfvBbYUAABUewvuxKVIEEEEHxB3oWHTGUnSptkkSnPOSRmI6c4py6JsHD/tTS4QFwDzq32uLJuoLJBPjWFXttapU4WCrs/lKtFUW9nvEKkO9lJ128eh/Y+YqvZpjdiXth4fcOS5CZjuLy8gfgJ/3ZhPiKz7B8SWwvMkkGCPQ719DXOHpuLZba9lpIPUT+4OvpXzxjWHKYeW2v4kKKT6bEeBEH1ov7TlE0sF0ZkjSYOle2TY7TIj1NPcN8UrYGQQUSCUqEgmod9e/jdogZcxnTlPSl2z0bxFhTaiOUifClYfii7dfatEhZMBR2An+K6+JzEnWefWoj4ATr6ETReOzO4tiKnXS4sypW5qMtwEfvSG7VZGaO7T9uhKtDv15UjvBr3evKPoCUgDKkxzrqNJ9k/CMaJ7i40k6mPttQ/ia9DmUx3gdOkf3P6UXd4Kc94DIIDigFAdPE/X7UQxHg3sEo94ylaisE76DLHlFb82aqeJdqaizUtsrMCK9ffStATEKHOp2J2BQJ1S2fhE66eHKYJoIq3KiMp7wrPLHS8eUZD682UqMDkTpRHG+HVsBCiUkOJzDKZgePSua4deeC1IRJbTmX4DrUWxuU50h0nJICo3jnFQsf9nN/kfUnqAfodf1rbCAQAnWRyrAcOdQ3egtz2ZUQmd4O0/atr4eviACmqjScxk/HeGdlduRoF9+P6vi/wC4K+tAmm0lOp1rQva3YK/DuB1KFeuqf0V9ao1vgzjzbjiEylsSs9Kmos5Dj50+1drCSjMQDuJ0PnUYoiltMlagkfETAHjQnZt1FPe9HJlq3497Ol27CF58ylRmTHwg7q8hzqvp4Zfk90wNSToAACSonknQieoIqphlStkR7dYV3SYqRhr6rZ9DiDq2oEePhUVFqoZ9PgMH6kT9qdTBpf0tt74Yxwvt5judTVK9rXDwlN0kbQlzy+VXodPUdK72d4vCUoPLT6f2itAxzD0v26kK1StJB9RVfG3b50XcJCwQNK997BPQUQwvCksX6GrgDIlzKudo6+R0PrTeN2bXvTiLeS3Pdn7x4VDJBcdP96nNe7m2MlRfzaD5QnrUVbBHdOlMi2IO8UbtCS5duNtZFJKZ2kRI61P4dVbjN26SqUnKBpB6nwprGbp15DfaT3EBKZESP3oP2gA1mef7UyvI6X2OSXSOqYj0r2gbOLuoASkkAbV1PcPTQsOxdti+aWpckpyqkyRHj6/arDxNei7CnWCHOzGqR6En0/aswxhnOcyEq03V5VCscaeaOZpaknnB3Fae+mcx2dxS8USEyeutN4VdBtSlFGcxAkxB60Ss7dTgzrAg6THUz99aaubNIMA1nlzyuXReIcRKUEZEdmoCFlJI7Tzok37PHnrY3IKEpjNlJ1I50Jw1hKVhxac6EnVO0jpTtzxDcAKQ2tSWFT+HOgHSpVsDt3cqhPIyPQ1rfC+NJCBJ00/tWP3CIM8qu/Cyg5bJB3BOvPQmBTaYL1xW43cWjiAQZSSPAp1SfqBWQWt4UgpCiAvQgHQ+daRaWpAynnp9azFqzKpHNOhHPpNHZZipw/sLloLAWkKQohJmRvl86N4Fw4u/xJTqB2TXaBcgQQidIEETt96O8F8C5tXAYgTIkcilXlGmk/Nz21bDMDbYRCEgfwIA+gAFb4+OY85MLlvpFXgIeSrtBooRB5CdunSlPcMNKbLRAyn4tAJkzG209P5p/EcabYSVLUkARqo6STAGn+fQ1GwziVD0pKkKITmBRBTvsCD3txWm6WoAcR+zNtVqtNuMrk5hEStUGAZ8zryE1j97w0+y6ptxMKTqTy5aTsNSN4r6PsrmUglQ1nSPEjn5UC42whpbSloTJgTk0MAk6aETJO41mpuMy4o66Y9w3ejtE5Rl29Tz/mtgw57M2AelYdh//j20IBguBMbnUwZ9JNbA8gtt9w6xpXP06cLuKZ7ReHypxLzYB0IX6fCfpI9BVJsrhBzlRIUB3AB8R6Ub4pvHsuRSicx19Nardvakq7u4pIz4pDrys0q3qz8E8PsXnbF5eXs0yEzE6HX7VVri5JUQrcVzd2UE5SRPTmKEjaeL0C0VbuNdoQSG1ndI896rLonUU88zImNK8toGhpGYziuooMFWrvJbUQdiBpXUEsrePNItwlSQs9Oo6E0ScwjDfd0utt5TpJK5jwiqfhuBuXZysjYTrt9acZsPxDbvS2pM7a6jYeun0rTn6n+LBilkQxmags5gPGY/aaD8WcNu2hbK1BXaJzJI5+HpUR5963lt2ROw5RyMCo2N4w88UFxZUlCcqZ5AVOV2chk3qgmOVNs3+VUkBQgiDTl0UFKMgIMd+eZ6ih6hrU7UdJ67GrZweIQP6jVSSqRBq78DIQWFhaoUFHL47aUNMO1yYIVEVVMFwrssUUlKoJWqAIJMqJjXSIPUHpVks1RTeG4Uyq4dunFEKaWlWit+4NCIkCdRrv6itfFzS83TULK2DSQJ2G37UnEcUCUc5JCRHUmPtv6VnN/7UG20T3zmnLp4xM7VEsuMw+40FfnR5EyJ35bfQVvddsJLvS24qxcqJU0GtRu6VkeQQnfzketQcLsXj3nG0IcE6t/CdtQDqNtjz5mrQ09KaBYxj7lvBFu44kn4kjRI5k+W8Vz2uqRV8Xu7talJbVljSNRttBGxmrPwZiBft8rui0yhYnUEeI6ggyOtA0uW2IlZyA5DsobHSSNjyG3SovCjymL19gkkBLagTurQiT1MBI/2mtPHlbdMvJjqbFEcJssXIWkSUgnMRqSdNzPIq0nn4Cp1+/A0p29eBWNeW371AxK4gSKnydr8U4ZxxTcHtUjz/ahpuGkMk69sV7jbLFWW3tGrh98vKAyMqUmeauvpVJUrrWLPP8k4XzAaUFM5nT8K5iPMc6GobCt663aKzlFPe7qQYVTSnXmIM9klCEnNHeJ6+FAlJM1IukhREb0+bUBNLZ7H8Mx+6baQhC+6BppXUEaxJSQB0rqr2ieR/hVq6YSVtnKlW2Yb+VBsYS4HA8TJUT3up5/rRJrjFS7dLBGieY3MUFuH1HQ7CYHSaq2a4KdvXULdOZRzE9adt8OlCpVty501avxRkcOuqsjdp+ELII8Ns3lOlQfKvHu6fSkqYp19qR4ipGH2zqyUhtSiElRAGuVIkmPAa0tGgP4etAClAidRPMdRVo4O+BXnP2/tTWJYM6qzZuVKzNrWptI/LlnL5g5V+WXxprhh7KpQ5afvTs0vx5cr9ZjMYmPOmGm1lT6JGRSNI3kAzJjaMsa7k6c6cYOk020JeGuXQ9B10nlM7ir8Xa/L1tS+IMRW4tDa8pQ3oIGuw+1OodQlSS38pB+hBqBjQy3bzZ2zmJ8df3+1It7js1BUSIn6EfsftV61wz3vltuHYyFpBB3H0qPjCVJlXaPrHRsoCR/2yr1NZbZ8XONuEcp5VZEcdKiCY8Ky23l+iuDXELcMb/PlAKv6o5jaq27jH/XuqmMiGwT4d+fsv7U3ecViVEGJ3iqi1eqWt1cxnOvlO30AFVhdXaM//U01bDcRD0OBJTPU7+PhScZuu7Qfh3FG8gSJMc8qv1iKkcR3zYtlHXtJ06R/zU27XOIpOKX6VExvMTXisKzITl7ylbAb0IDnWrt7P7hlq6Q46uAEqy9Ar/ipYdq+5epSAFICXUd2Ig+Z8aJ4BjNuCo3LRc0gAcvGhfFKM1w4sEkKUVAneD1pPDuHC4eS2VZJmVRMQJGlAQ7gytRQkhM6DeB0qQzg77rLj6Y7NqM+okTtpzovidj2TYGUzryidd6GsOBKSCTB3HI0aTsqywltaApT6Uk7pI21rqiKyzptXtAJs28prrpQVTaFmIqPBGhohaHuG+HPeO0K19m22gqKz1+VPrUFGJvIbUylxXZq3ROh1phF4teVlEnMoAJHzKOg05nWK1rgn2WISlTt62lx1JhDZMtp7qTKwI7QyqI27p3kGqmNp26UXg/hVy8uEpA/CBBdV0STt/UQDHqdga1GztEjG4gQtiSN8ugASekpakDmKf8AZdhpatXUuICXk3LiXgI3TkgCNMsKkRpCvGj7WGJYcLu6nHkrcV4aNpSOiUtmP/kedb446mkWhOC8HMGzdtHAVNJdeSmIBTJStCgYkKRmygg7hUg6gZdf8JuWFzkX3krbKkKiJAUAR/UNJ/qFb7bsZUlPPVR6kqJKjp1Jnzqp+0nDg4025zaOnkuAofUIP+2pym148WKfhwSURrm+1SmrFWbu7jUePgfA0jDmBA13+1WSwtBz/wA8Kyx4dN1WGYypxbri3AUrCzmT+XoPSKXboLmgBJmYHTnWm+0XhRRSXglMNJGcjchRgecQaza3fXbrzNmCNj4HQ/Y1rGNmuEJ+1UFeMfcaftXjLZWoha8mhMnmelWHh3C13jgQgSs6nkB+Yk8h/aj3FnsweYaSoKaWPnKVRkHImRJHiBpzga1FwtvCvaSMtkzvtRbAbgJWMw7oIny50MyZtt+VTLFMH9aUKtVumGilCmhplGu8+INVDit+YR6mjXALhcV7or5u82Tyj4h5aT6GqvxC8PeHEn5SU/Tf70WaPLLgFXayJpLJUk1LS/GhpkuCp0y5c+8SZVrXrF+tpQW0opUNiKQ6ZEcqZt06kGjRxYW8aW8Mzqys+ND8SaO4515hdstToShJUTskbmp2M3GVeRSCgjcEQRS2WgMMmvKMt8O3KgFJaWUnUEDQ11ACWXoM9KVdvBeuxphLwKvM15co1kUz0032RcFIcCbtwZlIdR2YnQBKu+oxud4B2gHnWxW9tkdV+VzveSwACfIpCfVPiazb2TXTlqlNncw2u5C3WEn406AELSfhzRmSD+RU7itWDRUBO8CfP/ma6JxNIvYWxhqmrtxQH4byE5x0cRISvxBb7h/ob5SQTcYzADp+1PZZiQQRzpWaNaWwWWwPMjWgnEeHF1hSB8RBjz5fcCjOYRTakz50obHMJdhzKoGRoRtBFWkPQBG1ecW4Qlu4DwEZxCo2zCO96j7jxpvDms6gj8x/5P01qbNcN5dzbzjNNyqxCGwPxSM06qUneBI07qRr9NapuJYlhvunZIR+NEajUGIJnzq9e1G1UqzIaCs6SkoCd9Nx492RWH37AdVLCSkoT3sx3I3j1q8uNMsbvaz+zFWXEGgdQZH1mD9YrbeK8Pz2qwQD/kfpWNeyxIVeoSoakKjwIKVx9lCt3um84ynYyDVS9Iy7fKaMMKXFA6FJI8iD/Y1ecT4Ytbdtm4z5ld1SmgQcwOpH6inPahwv7q8HmwrK6ZJ5Bc/vVSQ8UiFAggRCpkDlv0NTYuXaxXWLNhaXbcdmoEwByHMfr9aBcaYAu3U2tRSQ8gLBSTBOVOc6iRJOaP8AVTirppssuNSpWhcSod2QdU+RAg+dXp7Bhf2wt21KU32Zdt15zofkt1icoUlRUCSNgPOj13CyumNhRmD6UQVYANBcjUxE6iozjMjXQirTwPhTSlLVcx2fZr368iPGuew1QcJAr2xBWcoBKuQFP3MEkDaTE9OU1EtnlNLCkkhQ2IpwxTA8QcYuUKSDnQrYCT46eVTOLsQD10tyFjNE5xBkCNqFWmKuNuB1CocHPeasFrjyL64Uq8ypAZXBGneA7p85qRoNt8eukpCUuOZRoIJivahMXriUgJVAFdT0DeI2qUuKDZlIUQk9RJg0S4NKDfW/aplAdQVyJASFCSrokcydIqFbqCCiSCFCdOXgavHs5w7/AK0qKUKbW0tKkK1K0qGuVJELggSneCYmrx5pXpc/aN7PnX3E3lqtSbluISVQFZTIykmG1AyehnWDrVp4F4uF6yQ4ns7lruvtKEFKvzQdQk/bbpJS0ACQjWAAASSdBtqdSQOtNDAWlOpegJcQCAtOioPyE/Mn/SZGxEHWtbr6gWVt1pKk6eFMtOmlqX4UtA0VRSC7P0pwnSCNDzptaI2qoAzGW87ZGUkjU85ggx56Uu2w5CHC4kRIECIj+Cf83qQtcehpoPVWt8jfGiMXtA62pKpAIgxpI6TWQ8ScMqEqZRACgkaRm5aDkhI08ST0FbKVTUZ2xCuVV81S65ir+z/gw2oDzqYcV15b/eKvzbtMlZVE7ClqBAioM/c2zTiMq0haTyUJFY37W+DVtuqumtWlBIUmNUEaT4pP2+9a6bgzoKTeMJeQUKEhQIIpSfsbfKaHTMbefXmK0f2bcRrYQpARnS6Yb5ZXTGVB5ZFEb8sp603x57NuwcSWDKVfY8vIVJ4Ewu5aWptbOZvQqEjqIUg/mBExzjcEU8ceVWywx7TOEmbOyti3BcC8qlZQFOFSSSTGu6JA1ieXPP3L9xKSjVMGCDIIOxBB2M19NOtIkOLCZQDlWqO4D8RE/DMakdKwvjzDwm5L60rR7wpxwJUIOXOpIJG6SYzQetZ54/Uy64VJm0W4MyRm1ggbydoFJxCyW0socSULESk767UZRaPWRauQmAoygnZUeFQFWj9yVvQpzXvq3gnYE1k07CvGimLuWy22vd21JcA/FJOij1HSj3E1vbN2DLakZLxuAoRyOpJ6iCKpiHYOlIPINdUgNzrprXlAPYvhS7Z9ba4lB1ojhPELja21JOVTagpJ8uR6gjQjoaFl5TqyVmSo6k9etKxjCV2zuRSkkwFApMiDtQLNvqDCMSDrLbo2WhK4BmMwBgHnBkelFkQsVnHsqffFk32gzsqktuJMlvvEKbWneJBIIkakGIrQGtYIg9FJ5101mcC4Ou4p1aQaQ5OhI9edKKwaQednpvTZpwH/AJH+aU0+oc6cBK25mBQw6KNE0uxseW/WouJrQlCPzf8AJNVOyvRLZqW2KGsqqa0oiqpJeSlnXevGjziRXOKEzWZvUojlSMnSvS/XpcypmgIl/aJWCCJqDg9vBcHlr4a/vRDP1qNoF6bRr+tX8JJUnl0/wR0rOvajwmbls3Ha6tJSlpoJ3zLTmzKKtSc2kAbCtIeeSG5mD00k+FZx7VOK7b3dbBXmf0KAgn8NQOilkEAQJ7pk67c6i9cqYzcPug9k6VdzQJJ+Hw8KVa4y8wlbSVkNuRmSOcbVBddUokkkqO5O5pdsyXFBA1UdBXPGh26uFLOZRKj1Jmi+P8IG2tWLgqB7Ud4TsdxHXShV5ZrYWW3UlJG4PKlula0oSpRUkaJE7eVFNBS5XVZD7PLwR+HyB3HMAj7GupJA7dolcDnU27t4MOb1CQ0tEEgjoaVcXKnDJ5UHYufs54/XZrFs4kLYWvTWCgmJIMGQdNPuNa3S0um1gKQvQ/Q/Xzr5caaBEnerRgHtKvLVQGcOtzqlxIPn3tFT61tjlxyix9Ehw9RHSf0ripI0Onn/ADWY4f7bLQqAeYUkEfEiDr5aH7mjtv7U8LJ0uSn/AEqQ5H/1UPvVfwl0S4Bp++/7VzxBGooTZ8QWbwHZ3DSidghxIJ/2kz9qlrZ8f89NKNAw6I20qHdaj71LetgkSpeUdSQB99KrWMcbWVuSkvhxf5UEKPlpoPrV/wCpE2lUSaVprVYwTF/eGw6ElKVKUACZ2UQDp1irCxNWUT27iARXsGoTgI60+w6amw0tonpTVy7mVA1ilPuqy7UywMu31qZ+zKW2Y6UJvr9TSFqRBISTCjAMAmCfl8+VE3VEgiNZ3oTjloVNqQgd4oWB5lJA+5q4VAbn2j2+QouWXmpSZkJObSCAQoSN9QaxLGQ2p5amUlLSlEoSVSQOhJJP3PrV14b4beurJ1IekbBtQBgiIM/KdIn06RRbm1LS1IVukwa58st8Lk1yhuNnenLZwpUFJMEc+lS7hsZAQd+VRVWjiVBKklM7SCJrKKP4ndrfOZZlXU86i2zvLpUu8w9bQBVsahKTzHrVVSeccf8A/VX9TXtNJYEfEmupaLcTn8Z7ZQzAQTJjxohaYWy+6UdqlpIQSFK2JHy+tVdOh01B5CvHApCoMjz3oOxI2UQTpNLeAiRXuGYS5cupbbErUftzJry9s1NvqY5pVk16/wAUJ0goc1g7UUTggLefMPKoeK4YplwoXGYbwQR9RTbDqz3dT4CkpZrTj19tAbt2rdkDcoaSSrxUXMxJ8ajK46vAvMpyfCIA8QlMCaAsGFU/2ZXoBJq/fL9o1Em94quHT3nVEdBp+mtD3bnpTDzZSYNEEYdla7Q7Glbb2r1jUPZLi5et3GTu2qR/SuZ+hB+taVZOGINY37HoD75nQNp+6x/Fao5iaOR9BXVhzjGF4qwqxBIAJG2kmknFR8oFVxy+URlyn1/WvVgJIzqKpGyeR8afrBsdDhUZKqcXdAbmqelbgOhNPt2y1bmq9S9h9eLpBidahO4gc3SoJtAOevKnm7UE94yaNSDdYhjl46xcPhlxaU9qsEJMDRRrzh28tuyuDcJ7R0pHZT+Y71Z/arg6ELTcIACXDkdA/MB3V/7kgg+KZ51m6gUqBHmDXHnNZNsbwfQotOJK0nukEpOk84qy8Wcbe+BCUNhtKIjmqfPpQHEsRXcnM4ZWABPUDahkkGs1Cz1+tRCHQQI59KivqSFQnavcQxBb5CnDJSkJHkNhURpEyJgVdM6tAneupPZxzr2p0kTwi4bZum1k/hpWCeex6U/xViKLi7dcAhKz3fADbagq7dWUqynKDBVGk9KSy5Oh9KauxvhLiD3G6S6oFSQClQHMGhmL3KXXnHESApalCd4JMUlSZ058qYKFJMEQRuDSIlCtddaIYPjarVwrQEklKkwoTuN/MUsWbZame90oYpM+YoNJw91OYFQpy+xHvykZaiXD+ZUgBO2grw94UGbuFyZp84iooycqixyNeIGtMxvhjFl27hUJyqGVUdOR9CP1rWMOCggOEk5wCkHoQDP3rFm7goBTG9bPhOdTDIclKuzRIO/wjlyNdPgvcc3ln1aLVDsJezAydt6XKiZPOo1irLAEnzoky1rqQJrbpE5ICR0pMnY1P7BP5vtTVxaCJFGz0Q0wnLmJG8ROvnSFp1A6mJr3JpXq0bTM8qAr3tA4U94aUy0vvRmg6ypOoT4SJE9YrF1YQoKS2SJUYTJ6/pX0Q3a5lZiQAIzeI51gfGr6F3z6ml52+0UUq23JJ8oJrn8s6aYIWI2KrZwtOABad4Mj60w6kFMj1ohgmFG9WpJcCChBVmWd45eNCxoSJ2rnWjp00p9xwAaDWm32udT7Y2/u7gWFF+R2ZB7oHOar4etgqiSa6pHYCuqTWN1R/wDx7o5dqnT0oC+kCIEd0V1dQb1o95PmKKcXH/qj5J/QV7XUJoQk6Gow3rq6kI5e9c3XV1M3PUhddXU1LBwi2FXlsFAEZ9iJ5H9615HxDy/eurq6/B+Ll83YnZHUedWBpA7FRgTI19a6uq8hiGMuHtCJMRtOm5qPf3jgSuFq2HzHoz/J+prq6n9K9OXcK93UrMZzqEyZiTpNMX92sJ0Wofhk6KO+utdXUEqrV84VJSVrylKdMxjnyms14k/8Y/8A+4a6uqPP+MPxd/8AEHYaaa0q73rq6uJ0PE7Uwqurqr4cLr2urqkP/9k="/>
          <p:cNvSpPr>
            <a:spLocks noChangeAspect="1" noChangeArrowheads="1"/>
          </p:cNvSpPr>
          <p:nvPr/>
        </p:nvSpPr>
        <p:spPr bwMode="auto">
          <a:xfrm>
            <a:off x="134938" y="-1185863"/>
            <a:ext cx="1857375" cy="24574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6802" name="Picture 2" descr="http://1.bp.blogspot.com/-otqp10viR2s/TgoVFaNnotI/AAAAAAAAABk/EC9aP6yDQxI/s1600/summer-holiday-icons-collage.jpg"/>
          <p:cNvPicPr>
            <a:picLocks noChangeAspect="1" noChangeArrowheads="1"/>
          </p:cNvPicPr>
          <p:nvPr/>
        </p:nvPicPr>
        <p:blipFill>
          <a:blip r:embed="rId2" cstate="print"/>
          <a:srcRect/>
          <a:stretch>
            <a:fillRect/>
          </a:stretch>
        </p:blipFill>
        <p:spPr bwMode="auto">
          <a:xfrm>
            <a:off x="2133600" y="1676400"/>
            <a:ext cx="5010150" cy="40195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6"/>
                </a:solidFill>
              </a:rPr>
              <a:t>¿</a:t>
            </a:r>
            <a:r>
              <a:rPr lang="en-US" dirty="0" err="1" smtClean="0">
                <a:solidFill>
                  <a:schemeClr val="accent6"/>
                </a:solidFill>
              </a:rPr>
              <a:t>Cuál</a:t>
            </a:r>
            <a:r>
              <a:rPr lang="en-US" dirty="0" smtClean="0">
                <a:solidFill>
                  <a:schemeClr val="accent6"/>
                </a:solidFill>
              </a:rPr>
              <a:t> </a:t>
            </a:r>
            <a:r>
              <a:rPr lang="en-US" dirty="0" err="1" smtClean="0">
                <a:solidFill>
                  <a:schemeClr val="accent6"/>
                </a:solidFill>
              </a:rPr>
              <a:t>es</a:t>
            </a:r>
            <a:r>
              <a:rPr lang="en-US" dirty="0" smtClean="0">
                <a:solidFill>
                  <a:schemeClr val="accent6"/>
                </a:solidFill>
              </a:rPr>
              <a:t> </a:t>
            </a:r>
            <a:r>
              <a:rPr lang="en-US" dirty="0" err="1" smtClean="0">
                <a:solidFill>
                  <a:schemeClr val="accent6"/>
                </a:solidFill>
              </a:rPr>
              <a:t>tu</a:t>
            </a:r>
            <a:r>
              <a:rPr lang="en-US" dirty="0" smtClean="0">
                <a:solidFill>
                  <a:schemeClr val="accent6"/>
                </a:solidFill>
              </a:rPr>
              <a:t> ESTACIÓN </a:t>
            </a:r>
            <a:r>
              <a:rPr lang="en-US" dirty="0" err="1" smtClean="0">
                <a:solidFill>
                  <a:schemeClr val="accent6"/>
                </a:solidFill>
              </a:rPr>
              <a:t>favorita</a:t>
            </a:r>
            <a:r>
              <a:rPr lang="en-US" dirty="0" smtClean="0">
                <a:solidFill>
                  <a:schemeClr val="accent6"/>
                </a:solidFill>
              </a:rPr>
              <a:t>?</a:t>
            </a:r>
            <a:endParaRPr lang="en-US" dirty="0"/>
          </a:p>
        </p:txBody>
      </p:sp>
      <p:sp>
        <p:nvSpPr>
          <p:cNvPr id="3" name="Content Placeholder 2"/>
          <p:cNvSpPr>
            <a:spLocks noGrp="1"/>
          </p:cNvSpPr>
          <p:nvPr>
            <p:ph idx="1"/>
          </p:nvPr>
        </p:nvSpPr>
        <p:spPr/>
        <p:txBody>
          <a:bodyPr/>
          <a:lstStyle/>
          <a:p>
            <a:r>
              <a:rPr lang="en-US" dirty="0" smtClean="0"/>
              <a:t>¿la primavera?</a:t>
            </a:r>
          </a:p>
          <a:p>
            <a:r>
              <a:rPr lang="en-US" dirty="0"/>
              <a:t>¿el </a:t>
            </a:r>
            <a:r>
              <a:rPr lang="en-US" dirty="0" err="1"/>
              <a:t>verano</a:t>
            </a:r>
            <a:r>
              <a:rPr lang="en-US" dirty="0" smtClean="0"/>
              <a:t>?</a:t>
            </a:r>
          </a:p>
          <a:p>
            <a:r>
              <a:rPr lang="en-US" dirty="0"/>
              <a:t>¿el </a:t>
            </a:r>
            <a:r>
              <a:rPr lang="en-US" dirty="0" err="1"/>
              <a:t>otoño</a:t>
            </a:r>
            <a:r>
              <a:rPr lang="en-US" dirty="0" smtClean="0"/>
              <a:t>?</a:t>
            </a:r>
          </a:p>
          <a:p>
            <a:r>
              <a:rPr lang="en-US" dirty="0" smtClean="0"/>
              <a:t>¿el </a:t>
            </a:r>
            <a:r>
              <a:rPr lang="en-US" dirty="0" err="1" smtClean="0"/>
              <a:t>invierno</a:t>
            </a:r>
            <a:r>
              <a:rPr lang="en-US" dirty="0" smtClean="0"/>
              <a:t>?</a:t>
            </a:r>
          </a:p>
        </p:txBody>
      </p:sp>
      <p:pic>
        <p:nvPicPr>
          <p:cNvPr id="4" name="Picture 2" descr="http://t3.gstatic.com/images?q=tbn:ANd9GcQOtzGF_xtXFjMqiTdApCFapa_sy9hT1Tw8z6xX5jIKs8SCkJHq"/>
          <p:cNvPicPr>
            <a:picLocks noChangeAspect="1" noChangeArrowheads="1"/>
          </p:cNvPicPr>
          <p:nvPr/>
        </p:nvPicPr>
        <p:blipFill>
          <a:blip r:embed="rId2" cstate="print"/>
          <a:srcRect/>
          <a:stretch>
            <a:fillRect/>
          </a:stretch>
        </p:blipFill>
        <p:spPr bwMode="auto">
          <a:xfrm>
            <a:off x="4114800" y="1828800"/>
            <a:ext cx="3733800" cy="3733800"/>
          </a:xfrm>
          <a:prstGeom prst="rect">
            <a:avLst/>
          </a:prstGeom>
          <a:noFill/>
        </p:spPr>
      </p:pic>
    </p:spTree>
    <p:extLst>
      <p:ext uri="{BB962C8B-B14F-4D97-AF65-F5344CB8AC3E}">
        <p14:creationId xmlns:p14="http://schemas.microsoft.com/office/powerpoint/2010/main" val="370889574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Hoy </a:t>
            </a:r>
            <a:r>
              <a:rPr lang="en-US" dirty="0" err="1" smtClean="0"/>
              <a:t>es</a:t>
            </a:r>
            <a:r>
              <a:rPr lang="en-US" dirty="0" smtClean="0"/>
              <a:t> ____ el _____ de _____.</a:t>
            </a:r>
            <a:endParaRPr lang="en-US" dirty="0"/>
          </a:p>
        </p:txBody>
      </p:sp>
      <p:sp>
        <p:nvSpPr>
          <p:cNvPr id="3" name="Content Placeholder 2"/>
          <p:cNvSpPr>
            <a:spLocks noGrp="1"/>
          </p:cNvSpPr>
          <p:nvPr>
            <p:ph idx="1"/>
          </p:nvPr>
        </p:nvSpPr>
        <p:spPr/>
        <p:txBody>
          <a:bodyPr/>
          <a:lstStyle/>
          <a:p>
            <a:r>
              <a:rPr lang="en-US" b="1" dirty="0" err="1" smtClean="0"/>
              <a:t>Dibuja</a:t>
            </a:r>
            <a:r>
              <a:rPr lang="en-US" b="1" dirty="0" smtClean="0"/>
              <a:t>(Draw) </a:t>
            </a:r>
            <a:r>
              <a:rPr lang="en-US" b="1" dirty="0" err="1" smtClean="0"/>
              <a:t>cada</a:t>
            </a:r>
            <a:r>
              <a:rPr lang="en-US" b="1" dirty="0" smtClean="0"/>
              <a:t> </a:t>
            </a:r>
            <a:r>
              <a:rPr lang="en-US" b="1" dirty="0" err="1" smtClean="0"/>
              <a:t>estación</a:t>
            </a:r>
            <a:r>
              <a:rPr lang="en-US" b="1" dirty="0" smtClean="0"/>
              <a:t>.</a:t>
            </a:r>
          </a:p>
          <a:p>
            <a:pPr marL="0" indent="0">
              <a:buNone/>
            </a:pPr>
            <a:endParaRPr lang="en-US" b="1" dirty="0" smtClean="0"/>
          </a:p>
          <a:p>
            <a:r>
              <a:rPr lang="en-US" dirty="0" smtClean="0"/>
              <a:t>la primavera</a:t>
            </a:r>
            <a:endParaRPr lang="en-US" dirty="0"/>
          </a:p>
          <a:p>
            <a:r>
              <a:rPr lang="en-US" dirty="0" smtClean="0"/>
              <a:t>el </a:t>
            </a:r>
            <a:r>
              <a:rPr lang="en-US" dirty="0" err="1" smtClean="0"/>
              <a:t>verano</a:t>
            </a:r>
            <a:endParaRPr lang="en-US" dirty="0"/>
          </a:p>
          <a:p>
            <a:r>
              <a:rPr lang="en-US" dirty="0" smtClean="0"/>
              <a:t>el </a:t>
            </a:r>
            <a:r>
              <a:rPr lang="en-US" dirty="0" err="1" smtClean="0"/>
              <a:t>otoño</a:t>
            </a:r>
            <a:endParaRPr lang="en-US" dirty="0"/>
          </a:p>
          <a:p>
            <a:r>
              <a:rPr lang="en-US" dirty="0" smtClean="0"/>
              <a:t>el </a:t>
            </a:r>
            <a:r>
              <a:rPr lang="en-US" dirty="0" err="1" smtClean="0"/>
              <a:t>invierno</a:t>
            </a:r>
            <a:endParaRPr lang="en-US" dirty="0"/>
          </a:p>
          <a:p>
            <a:pPr marL="0" indent="0">
              <a:buNone/>
            </a:pPr>
            <a:endParaRPr lang="en-US" dirty="0"/>
          </a:p>
        </p:txBody>
      </p:sp>
    </p:spTree>
    <p:extLst>
      <p:ext uri="{BB962C8B-B14F-4D97-AF65-F5344CB8AC3E}">
        <p14:creationId xmlns:p14="http://schemas.microsoft.com/office/powerpoint/2010/main" val="17443711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Hoy </a:t>
            </a:r>
            <a:r>
              <a:rPr lang="en-US" dirty="0" err="1" smtClean="0"/>
              <a:t>es</a:t>
            </a:r>
            <a:r>
              <a:rPr lang="en-US" dirty="0" smtClean="0"/>
              <a:t> ____ el _____ de _____.</a:t>
            </a:r>
            <a:endParaRPr lang="en-US" dirty="0"/>
          </a:p>
        </p:txBody>
      </p:sp>
      <p:sp>
        <p:nvSpPr>
          <p:cNvPr id="3" name="Content Placeholder 2"/>
          <p:cNvSpPr>
            <a:spLocks noGrp="1"/>
          </p:cNvSpPr>
          <p:nvPr>
            <p:ph idx="1"/>
          </p:nvPr>
        </p:nvSpPr>
        <p:spPr/>
        <p:txBody>
          <a:bodyPr>
            <a:normAutofit lnSpcReduction="10000"/>
          </a:bodyPr>
          <a:lstStyle/>
          <a:p>
            <a:r>
              <a:rPr lang="en-US" b="1" dirty="0" err="1" smtClean="0"/>
              <a:t>Hazlo</a:t>
            </a:r>
            <a:r>
              <a:rPr lang="en-US" b="1" dirty="0" smtClean="0"/>
              <a:t> </a:t>
            </a:r>
            <a:r>
              <a:rPr lang="en-US" b="1" dirty="0" err="1" smtClean="0"/>
              <a:t>Ahora</a:t>
            </a:r>
            <a:r>
              <a:rPr lang="en-US" b="1" dirty="0" smtClean="0"/>
              <a:t>:</a:t>
            </a:r>
          </a:p>
          <a:p>
            <a:pPr marL="0" indent="0">
              <a:buNone/>
            </a:pPr>
            <a:r>
              <a:rPr lang="en-US" u="sng" dirty="0" err="1" smtClean="0"/>
              <a:t>Contesta</a:t>
            </a:r>
            <a:r>
              <a:rPr lang="en-US" u="sng" dirty="0" smtClean="0"/>
              <a:t>(Answer) las </a:t>
            </a:r>
            <a:r>
              <a:rPr lang="en-US" u="sng" dirty="0" err="1" smtClean="0"/>
              <a:t>preguntas</a:t>
            </a:r>
            <a:r>
              <a:rPr lang="en-US" u="sng" dirty="0" smtClean="0"/>
              <a:t> </a:t>
            </a:r>
            <a:r>
              <a:rPr lang="en-US" u="sng" dirty="0" err="1" smtClean="0"/>
              <a:t>en</a:t>
            </a:r>
            <a:r>
              <a:rPr lang="en-US" u="sng" dirty="0" smtClean="0"/>
              <a:t> </a:t>
            </a:r>
            <a:r>
              <a:rPr lang="en-US" u="sng" dirty="0" err="1" smtClean="0"/>
              <a:t>frases</a:t>
            </a:r>
            <a:r>
              <a:rPr lang="en-US" u="sng" dirty="0" smtClean="0"/>
              <a:t> </a:t>
            </a:r>
            <a:r>
              <a:rPr lang="en-US" u="sng" dirty="0" err="1" smtClean="0"/>
              <a:t>completas</a:t>
            </a:r>
            <a:r>
              <a:rPr lang="en-US" u="sng" dirty="0" smtClean="0"/>
              <a:t>.</a:t>
            </a:r>
          </a:p>
          <a:p>
            <a:pPr marL="0" indent="0">
              <a:buNone/>
            </a:pPr>
            <a:r>
              <a:rPr lang="en-US" dirty="0" smtClean="0"/>
              <a:t>¿</a:t>
            </a:r>
            <a:r>
              <a:rPr lang="en-US" dirty="0" err="1" smtClean="0"/>
              <a:t>Qué</a:t>
            </a:r>
            <a:r>
              <a:rPr lang="en-US" dirty="0" smtClean="0"/>
              <a:t> </a:t>
            </a:r>
            <a:r>
              <a:rPr lang="en-US" dirty="0" err="1" smtClean="0"/>
              <a:t>día</a:t>
            </a:r>
            <a:r>
              <a:rPr lang="en-US" dirty="0" smtClean="0"/>
              <a:t> </a:t>
            </a:r>
            <a:r>
              <a:rPr lang="en-US" dirty="0" err="1" smtClean="0"/>
              <a:t>es</a:t>
            </a:r>
            <a:r>
              <a:rPr lang="en-US" dirty="0" smtClean="0"/>
              <a:t> hoy?</a:t>
            </a:r>
          </a:p>
          <a:p>
            <a:pPr marL="0" indent="0">
              <a:buNone/>
            </a:pPr>
            <a:r>
              <a:rPr lang="en-US" dirty="0" smtClean="0"/>
              <a:t>¿</a:t>
            </a:r>
            <a:r>
              <a:rPr lang="en-US" dirty="0" err="1" smtClean="0"/>
              <a:t>Qué</a:t>
            </a:r>
            <a:r>
              <a:rPr lang="en-US" dirty="0" smtClean="0"/>
              <a:t> </a:t>
            </a:r>
            <a:r>
              <a:rPr lang="en-US" dirty="0" err="1" smtClean="0"/>
              <a:t>día</a:t>
            </a:r>
            <a:r>
              <a:rPr lang="en-US" dirty="0"/>
              <a:t> </a:t>
            </a:r>
            <a:r>
              <a:rPr lang="en-US" dirty="0" err="1" smtClean="0"/>
              <a:t>es</a:t>
            </a:r>
            <a:r>
              <a:rPr lang="en-US" dirty="0" smtClean="0"/>
              <a:t> </a:t>
            </a:r>
            <a:r>
              <a:rPr lang="en-US" dirty="0" err="1" smtClean="0"/>
              <a:t>mañana</a:t>
            </a:r>
            <a:r>
              <a:rPr lang="en-US" dirty="0" smtClean="0"/>
              <a:t>?</a:t>
            </a:r>
          </a:p>
          <a:p>
            <a:pPr marL="0" indent="0">
              <a:buNone/>
            </a:pPr>
            <a:r>
              <a:rPr lang="en-US" dirty="0" smtClean="0"/>
              <a:t>¿</a:t>
            </a:r>
            <a:r>
              <a:rPr lang="en-US" dirty="0" err="1" smtClean="0"/>
              <a:t>Cuál</a:t>
            </a:r>
            <a:r>
              <a:rPr lang="en-US" dirty="0" smtClean="0"/>
              <a:t> </a:t>
            </a:r>
            <a:r>
              <a:rPr lang="en-US" dirty="0" err="1" smtClean="0"/>
              <a:t>es</a:t>
            </a:r>
            <a:r>
              <a:rPr lang="en-US" dirty="0" smtClean="0"/>
              <a:t> la </a:t>
            </a:r>
            <a:r>
              <a:rPr lang="en-US" dirty="0" err="1" smtClean="0"/>
              <a:t>fecha</a:t>
            </a:r>
            <a:r>
              <a:rPr lang="en-US" dirty="0" smtClean="0"/>
              <a:t> de hoy?</a:t>
            </a:r>
          </a:p>
          <a:p>
            <a:pPr marL="0" indent="0">
              <a:buNone/>
            </a:pPr>
            <a:r>
              <a:rPr lang="en-US" dirty="0" smtClean="0"/>
              <a:t>¿</a:t>
            </a:r>
            <a:r>
              <a:rPr lang="en-US" dirty="0" err="1" smtClean="0"/>
              <a:t>Cuál</a:t>
            </a:r>
            <a:r>
              <a:rPr lang="en-US" dirty="0" smtClean="0"/>
              <a:t> </a:t>
            </a:r>
            <a:r>
              <a:rPr lang="en-US" dirty="0" err="1" smtClean="0"/>
              <a:t>es</a:t>
            </a:r>
            <a:r>
              <a:rPr lang="en-US" dirty="0" smtClean="0"/>
              <a:t> la </a:t>
            </a:r>
            <a:r>
              <a:rPr lang="en-US" dirty="0" err="1" smtClean="0"/>
              <a:t>estación</a:t>
            </a:r>
            <a:r>
              <a:rPr lang="en-US" dirty="0" smtClean="0"/>
              <a:t>?</a:t>
            </a:r>
          </a:p>
          <a:p>
            <a:pPr marL="0" indent="0">
              <a:buNone/>
            </a:pPr>
            <a:r>
              <a:rPr lang="en-US" dirty="0" smtClean="0"/>
              <a:t>¿</a:t>
            </a:r>
            <a:r>
              <a:rPr lang="en-US" dirty="0" err="1" smtClean="0"/>
              <a:t>Qué</a:t>
            </a:r>
            <a:r>
              <a:rPr lang="en-US" dirty="0" smtClean="0"/>
              <a:t> </a:t>
            </a:r>
            <a:r>
              <a:rPr lang="en-US" dirty="0" err="1" smtClean="0"/>
              <a:t>tiempo</a:t>
            </a:r>
            <a:r>
              <a:rPr lang="en-US" dirty="0" smtClean="0"/>
              <a:t> </a:t>
            </a:r>
            <a:r>
              <a:rPr lang="en-US" dirty="0" err="1" smtClean="0"/>
              <a:t>hace</a:t>
            </a:r>
            <a:r>
              <a:rPr lang="en-US" dirty="0" smtClean="0"/>
              <a:t> hoy?</a:t>
            </a:r>
          </a:p>
        </p:txBody>
      </p:sp>
    </p:spTree>
    <p:extLst>
      <p:ext uri="{BB962C8B-B14F-4D97-AF65-F5344CB8AC3E}">
        <p14:creationId xmlns:p14="http://schemas.microsoft.com/office/powerpoint/2010/main" val="27584641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
            </a:r>
            <a:r>
              <a:rPr lang="en-US" dirty="0" err="1" smtClean="0"/>
              <a:t>Vamos</a:t>
            </a:r>
            <a:r>
              <a:rPr lang="en-US" dirty="0" smtClean="0"/>
              <a:t> a </a:t>
            </a:r>
            <a:r>
              <a:rPr lang="en-US" dirty="0" err="1" smtClean="0"/>
              <a:t>jugar</a:t>
            </a:r>
            <a:r>
              <a:rPr lang="en-US" dirty="0" smtClean="0"/>
              <a:t> ‘Jeopardy’!</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5353691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Boleto</a:t>
            </a:r>
            <a:r>
              <a:rPr lang="en-US" dirty="0" smtClean="0"/>
              <a:t> de </a:t>
            </a:r>
            <a:r>
              <a:rPr lang="en-US" dirty="0" err="1" smtClean="0"/>
              <a:t>Salida</a:t>
            </a:r>
            <a:endParaRPr lang="en-US" dirty="0"/>
          </a:p>
        </p:txBody>
      </p:sp>
      <p:sp>
        <p:nvSpPr>
          <p:cNvPr id="3" name="Content Placeholder 2"/>
          <p:cNvSpPr>
            <a:spLocks noGrp="1"/>
          </p:cNvSpPr>
          <p:nvPr>
            <p:ph idx="1"/>
          </p:nvPr>
        </p:nvSpPr>
        <p:spPr/>
        <p:txBody>
          <a:bodyPr/>
          <a:lstStyle/>
          <a:p>
            <a:r>
              <a:rPr lang="en-US" b="1" u="sng" dirty="0" err="1" smtClean="0"/>
              <a:t>Dibuja</a:t>
            </a:r>
            <a:r>
              <a:rPr lang="en-US" b="1" u="sng" dirty="0" smtClean="0"/>
              <a:t> para </a:t>
            </a:r>
            <a:r>
              <a:rPr lang="en-US" b="1" u="sng" dirty="0" err="1" smtClean="0"/>
              <a:t>cada</a:t>
            </a:r>
            <a:r>
              <a:rPr lang="en-US" b="1" u="sng" dirty="0" smtClean="0"/>
              <a:t> </a:t>
            </a:r>
            <a:r>
              <a:rPr lang="en-US" b="1" u="sng" dirty="0" err="1" smtClean="0"/>
              <a:t>frase</a:t>
            </a:r>
            <a:r>
              <a:rPr lang="en-US" b="1" u="sng" dirty="0" smtClean="0"/>
              <a:t> del </a:t>
            </a:r>
            <a:r>
              <a:rPr lang="en-US" b="1" u="sng" dirty="0" err="1" smtClean="0"/>
              <a:t>tiempo</a:t>
            </a:r>
            <a:r>
              <a:rPr lang="en-US" b="1" u="sng" dirty="0" smtClean="0"/>
              <a:t>(weather).</a:t>
            </a:r>
          </a:p>
          <a:p>
            <a:pPr marL="514350" indent="-514350">
              <a:buAutoNum type="arabicPeriod"/>
            </a:pPr>
            <a:r>
              <a:rPr lang="en-US" dirty="0" err="1" smtClean="0"/>
              <a:t>Nieva</a:t>
            </a:r>
            <a:r>
              <a:rPr lang="en-US" dirty="0" smtClean="0"/>
              <a:t>.</a:t>
            </a:r>
          </a:p>
          <a:p>
            <a:pPr marL="514350" indent="-514350">
              <a:buAutoNum type="arabicPeriod"/>
            </a:pPr>
            <a:r>
              <a:rPr lang="en-US" dirty="0" err="1" smtClean="0"/>
              <a:t>Llueve</a:t>
            </a:r>
            <a:r>
              <a:rPr lang="en-US" dirty="0" smtClean="0"/>
              <a:t>.</a:t>
            </a:r>
          </a:p>
          <a:p>
            <a:pPr marL="514350" indent="-514350">
              <a:buAutoNum type="arabicPeriod"/>
            </a:pPr>
            <a:r>
              <a:rPr lang="en-US" dirty="0" err="1" smtClean="0"/>
              <a:t>Hace</a:t>
            </a:r>
            <a:r>
              <a:rPr lang="en-US" dirty="0" smtClean="0"/>
              <a:t> </a:t>
            </a:r>
            <a:r>
              <a:rPr lang="en-US" dirty="0" err="1" smtClean="0"/>
              <a:t>viento</a:t>
            </a:r>
            <a:r>
              <a:rPr lang="en-US" dirty="0" smtClean="0"/>
              <a:t>.</a:t>
            </a:r>
          </a:p>
          <a:p>
            <a:pPr marL="514350" indent="-514350">
              <a:buAutoNum type="arabicPeriod"/>
            </a:pPr>
            <a:r>
              <a:rPr lang="en-US" dirty="0" err="1" smtClean="0"/>
              <a:t>Hace</a:t>
            </a:r>
            <a:r>
              <a:rPr lang="en-US" dirty="0" smtClean="0"/>
              <a:t> sol.</a:t>
            </a:r>
          </a:p>
          <a:p>
            <a:pPr marL="0" indent="0">
              <a:buNone/>
            </a:pPr>
            <a:endParaRPr lang="en-US" dirty="0"/>
          </a:p>
        </p:txBody>
      </p:sp>
    </p:spTree>
    <p:extLst>
      <p:ext uri="{BB962C8B-B14F-4D97-AF65-F5344CB8AC3E}">
        <p14:creationId xmlns:p14="http://schemas.microsoft.com/office/powerpoint/2010/main" val="417004511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33400"/>
            <a:ext cx="8229600" cy="5592763"/>
          </a:xfrm>
        </p:spPr>
        <p:txBody>
          <a:bodyPr>
            <a:normAutofit fontScale="32500" lnSpcReduction="20000"/>
          </a:bodyPr>
          <a:lstStyle/>
          <a:p>
            <a:pPr marL="0" indent="0">
              <a:buNone/>
            </a:pPr>
            <a:r>
              <a:rPr lang="en-US" sz="4300" dirty="0"/>
              <a:t>Dear Parents, Guardians, and Students,</a:t>
            </a:r>
          </a:p>
          <a:p>
            <a:pPr marL="0" indent="0">
              <a:buNone/>
            </a:pPr>
            <a:r>
              <a:rPr lang="en-US" sz="4300" dirty="0"/>
              <a:t/>
            </a:r>
            <a:br>
              <a:rPr lang="en-US" sz="4300" dirty="0"/>
            </a:br>
            <a:endParaRPr lang="en-US" sz="4300" dirty="0"/>
          </a:p>
          <a:p>
            <a:pPr marL="0" indent="0">
              <a:buNone/>
            </a:pPr>
            <a:r>
              <a:rPr lang="en-US" sz="4300" dirty="0"/>
              <a:t>I'm looking forward to meeting you tonight at Back to School Night.  For those parents and guardians unable to attend I've attached the informational handout that I'm giving out tonight.  I'm also emailing about a few things.  First is about the workbooks.  At this point in time, all students should have a purple workbook whether they bought or borrowed one.  There have been several homework and classwork assignments that have been assigned and completed already.  I've also attached the workbook order form.</a:t>
            </a:r>
          </a:p>
          <a:p>
            <a:pPr marL="0" indent="0">
              <a:buNone/>
            </a:pPr>
            <a:r>
              <a:rPr lang="en-US" sz="4300" dirty="0"/>
              <a:t/>
            </a:r>
            <a:br>
              <a:rPr lang="en-US" sz="4300" dirty="0"/>
            </a:br>
            <a:endParaRPr lang="en-US" sz="4300" dirty="0"/>
          </a:p>
          <a:p>
            <a:pPr marL="0" indent="0">
              <a:buNone/>
            </a:pPr>
            <a:r>
              <a:rPr lang="en-US" sz="4300" dirty="0"/>
              <a:t>My Canvas is where students will be able to find homework assignments, daily schedules, helpful information like power points and </a:t>
            </a:r>
            <a:r>
              <a:rPr lang="en-US" sz="4300" dirty="0" err="1"/>
              <a:t>quizlets</a:t>
            </a:r>
            <a:r>
              <a:rPr lang="en-US" sz="4300" dirty="0"/>
              <a:t> plus any upcoming assignments or assessments on the calendar.  </a:t>
            </a:r>
          </a:p>
          <a:p>
            <a:pPr marL="0" indent="0">
              <a:buNone/>
            </a:pPr>
            <a:r>
              <a:rPr lang="en-US" sz="4300" dirty="0"/>
              <a:t/>
            </a:r>
            <a:br>
              <a:rPr lang="en-US" sz="4300" dirty="0"/>
            </a:br>
            <a:endParaRPr lang="en-US" sz="4300" dirty="0"/>
          </a:p>
          <a:p>
            <a:pPr marL="0" indent="0">
              <a:buNone/>
            </a:pPr>
            <a:r>
              <a:rPr lang="en-US" sz="4300" dirty="0"/>
              <a:t>Another topic is about classroom expectations.  Students were given a behavior contract to be signed by them and their parents/guardians in the beginning of the year.  I also sent it out in an email.  The classroom expectations that I would appreciate you helping to reinforce is being respectful in class by using appropriate behavior like language use in class and cell phone use in class.  As stated in the syllabus and behavior contract students are permitted to use Chromebooks when appropriate and cell phones will only be used for review games and research for a project.  The behavior contract lists the consequences for the cell phone and language use in class.  I want to help each and every student be success this year but I also need them to follow classroom expectations.</a:t>
            </a:r>
          </a:p>
          <a:p>
            <a:pPr marL="0" indent="0">
              <a:buNone/>
            </a:pPr>
            <a:r>
              <a:rPr lang="en-US" sz="4300" dirty="0"/>
              <a:t/>
            </a:r>
            <a:br>
              <a:rPr lang="en-US" sz="4300" dirty="0"/>
            </a:br>
            <a:endParaRPr lang="en-US" sz="4300" dirty="0"/>
          </a:p>
          <a:p>
            <a:pPr marL="0" indent="0">
              <a:buNone/>
            </a:pPr>
            <a:r>
              <a:rPr lang="en-US" sz="4300" dirty="0"/>
              <a:t>Sincerely,</a:t>
            </a:r>
          </a:p>
          <a:p>
            <a:pPr marL="0" indent="0">
              <a:buNone/>
            </a:pPr>
            <a:r>
              <a:rPr lang="en-US" sz="4300" dirty="0"/>
              <a:t/>
            </a:r>
            <a:br>
              <a:rPr lang="en-US" sz="4300" dirty="0"/>
            </a:br>
            <a:endParaRPr lang="en-US" sz="4300" dirty="0"/>
          </a:p>
          <a:p>
            <a:pPr marL="0" indent="0">
              <a:buNone/>
            </a:pPr>
            <a:r>
              <a:rPr lang="en-US" sz="4300" dirty="0"/>
              <a:t>Kelli Irwin</a:t>
            </a:r>
          </a:p>
          <a:p>
            <a:pPr marL="0" indent="0">
              <a:buNone/>
            </a:pPr>
            <a:endParaRPr lang="en-US" dirty="0"/>
          </a:p>
        </p:txBody>
      </p:sp>
    </p:spTree>
    <p:extLst>
      <p:ext uri="{BB962C8B-B14F-4D97-AF65-F5344CB8AC3E}">
        <p14:creationId xmlns:p14="http://schemas.microsoft.com/office/powerpoint/2010/main" val="37445571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Después</a:t>
            </a:r>
            <a:r>
              <a:rPr lang="en-US" dirty="0" smtClean="0"/>
              <a:t> del </a:t>
            </a:r>
            <a:r>
              <a:rPr lang="en-US" dirty="0" err="1" smtClean="0"/>
              <a:t>examen</a:t>
            </a:r>
            <a:r>
              <a:rPr lang="en-US" dirty="0" smtClean="0"/>
              <a:t>:</a:t>
            </a:r>
            <a:endParaRPr lang="en-US" dirty="0"/>
          </a:p>
        </p:txBody>
      </p:sp>
      <p:sp>
        <p:nvSpPr>
          <p:cNvPr id="3" name="Content Placeholder 2"/>
          <p:cNvSpPr>
            <a:spLocks noGrp="1"/>
          </p:cNvSpPr>
          <p:nvPr>
            <p:ph idx="1"/>
          </p:nvPr>
        </p:nvSpPr>
        <p:spPr/>
        <p:txBody>
          <a:bodyPr/>
          <a:lstStyle/>
          <a:p>
            <a:r>
              <a:rPr lang="en-US" dirty="0" err="1" smtClean="0"/>
              <a:t>Libro</a:t>
            </a:r>
            <a:r>
              <a:rPr lang="en-US" dirty="0" smtClean="0"/>
              <a:t> de </a:t>
            </a:r>
            <a:r>
              <a:rPr lang="en-US" dirty="0" err="1" smtClean="0"/>
              <a:t>texto</a:t>
            </a:r>
            <a:r>
              <a:rPr lang="en-US" dirty="0" smtClean="0"/>
              <a:t> </a:t>
            </a:r>
            <a:r>
              <a:rPr lang="en-US" dirty="0" err="1" smtClean="0"/>
              <a:t>páginas</a:t>
            </a:r>
            <a:r>
              <a:rPr lang="en-US" dirty="0" smtClean="0"/>
              <a:t> </a:t>
            </a:r>
            <a:r>
              <a:rPr lang="en-US" dirty="0" err="1" smtClean="0"/>
              <a:t>veinte</a:t>
            </a:r>
            <a:r>
              <a:rPr lang="en-US" dirty="0" smtClean="0"/>
              <a:t> y </a:t>
            </a:r>
            <a:r>
              <a:rPr lang="en-US" dirty="0" err="1" smtClean="0"/>
              <a:t>veintiuno</a:t>
            </a:r>
            <a:endParaRPr lang="en-US" dirty="0" smtClean="0"/>
          </a:p>
          <a:p>
            <a:r>
              <a:rPr lang="en-US" dirty="0" err="1" smtClean="0"/>
              <a:t>Actividad</a:t>
            </a:r>
            <a:r>
              <a:rPr lang="en-US" dirty="0" smtClean="0"/>
              <a:t> </a:t>
            </a:r>
            <a:r>
              <a:rPr lang="en-US" dirty="0" err="1" smtClean="0"/>
              <a:t>cuatro</a:t>
            </a:r>
            <a:endParaRPr lang="en-US" dirty="0"/>
          </a:p>
        </p:txBody>
      </p:sp>
    </p:spTree>
    <p:extLst>
      <p:ext uri="{BB962C8B-B14F-4D97-AF65-F5344CB8AC3E}">
        <p14:creationId xmlns:p14="http://schemas.microsoft.com/office/powerpoint/2010/main" val="18450529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Greet Someone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err="1" smtClean="0">
                <a:solidFill>
                  <a:schemeClr val="accent6"/>
                </a:solidFill>
              </a:rPr>
              <a:t>Señor</a:t>
            </a:r>
            <a:r>
              <a:rPr lang="en-US" sz="5400" dirty="0" smtClean="0">
                <a:solidFill>
                  <a:schemeClr val="accent6"/>
                </a:solidFill>
              </a:rPr>
              <a:t>   (Sr.)</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62000" y="5867400"/>
            <a:ext cx="7696200" cy="707886"/>
          </a:xfrm>
          <a:prstGeom prst="rect">
            <a:avLst/>
          </a:prstGeom>
          <a:noFill/>
        </p:spPr>
        <p:txBody>
          <a:bodyPr wrap="square" rtlCol="0">
            <a:spAutoFit/>
          </a:bodyPr>
          <a:lstStyle/>
          <a:p>
            <a:pPr algn="ctr"/>
            <a:r>
              <a:rPr lang="en-US" sz="4000" dirty="0" smtClean="0"/>
              <a:t>Mister (Mr.), Sir</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3554" name="Picture 2" descr="http://t0.gstatic.com/images?q=tbn:ANd9GcTvO6IjUsZD5c9b3wGxXaRQCrVawnorDpsDaLTnFTnNjQfKFSI0"/>
          <p:cNvPicPr>
            <a:picLocks noChangeAspect="1" noChangeArrowheads="1"/>
          </p:cNvPicPr>
          <p:nvPr/>
        </p:nvPicPr>
        <p:blipFill>
          <a:blip r:embed="rId2" cstate="print"/>
          <a:srcRect/>
          <a:stretch>
            <a:fillRect/>
          </a:stretch>
        </p:blipFill>
        <p:spPr bwMode="auto">
          <a:xfrm>
            <a:off x="2667000" y="1752600"/>
            <a:ext cx="4038600" cy="4038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Greet Someone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err="1" smtClean="0">
                <a:solidFill>
                  <a:schemeClr val="accent6"/>
                </a:solidFill>
              </a:rPr>
              <a:t>Señora</a:t>
            </a:r>
            <a:r>
              <a:rPr lang="en-US" sz="5400" dirty="0" smtClean="0">
                <a:solidFill>
                  <a:schemeClr val="accent6"/>
                </a:solidFill>
              </a:rPr>
              <a:t>  (Sra.)</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62000" y="5867400"/>
            <a:ext cx="7696200" cy="707886"/>
          </a:xfrm>
          <a:prstGeom prst="rect">
            <a:avLst/>
          </a:prstGeom>
          <a:noFill/>
        </p:spPr>
        <p:txBody>
          <a:bodyPr wrap="square" rtlCol="0">
            <a:spAutoFit/>
          </a:bodyPr>
          <a:lstStyle/>
          <a:p>
            <a:pPr algn="ctr"/>
            <a:r>
              <a:rPr lang="en-US" sz="4000" dirty="0" smtClean="0"/>
              <a:t>Misses (Mrs.), Ma’am</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4580" name="Picture 4" descr="http://scriptorium.lib.duke.edu/sheetmusic/n/n06/n0615/n0615-1-72dpi.jpeg"/>
          <p:cNvPicPr>
            <a:picLocks noChangeAspect="1" noChangeArrowheads="1"/>
          </p:cNvPicPr>
          <p:nvPr/>
        </p:nvPicPr>
        <p:blipFill>
          <a:blip r:embed="rId2" cstate="print"/>
          <a:srcRect/>
          <a:stretch>
            <a:fillRect/>
          </a:stretch>
        </p:blipFill>
        <p:spPr bwMode="auto">
          <a:xfrm>
            <a:off x="2895600" y="1600200"/>
            <a:ext cx="3429000" cy="43528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Greet Someone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err="1" smtClean="0">
                <a:solidFill>
                  <a:schemeClr val="accent6"/>
                </a:solidFill>
              </a:rPr>
              <a:t>Señorita</a:t>
            </a:r>
            <a:r>
              <a:rPr lang="en-US" sz="5400" dirty="0" smtClean="0">
                <a:solidFill>
                  <a:schemeClr val="accent6"/>
                </a:solidFill>
              </a:rPr>
              <a:t>  (Srta.)</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62000" y="5867400"/>
            <a:ext cx="7696200" cy="707886"/>
          </a:xfrm>
          <a:prstGeom prst="rect">
            <a:avLst/>
          </a:prstGeom>
          <a:noFill/>
        </p:spPr>
        <p:txBody>
          <a:bodyPr wrap="square" rtlCol="0">
            <a:spAutoFit/>
          </a:bodyPr>
          <a:lstStyle/>
          <a:p>
            <a:pPr algn="ctr"/>
            <a:r>
              <a:rPr lang="en-US" sz="4000" dirty="0" smtClean="0"/>
              <a:t>Miss (Ms.)</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5602" name="Picture 2" descr="http://manoavino.typepad.com/mano_a_vino_montclair/images/senorita.gif"/>
          <p:cNvPicPr>
            <a:picLocks noChangeAspect="1" noChangeArrowheads="1"/>
          </p:cNvPicPr>
          <p:nvPr/>
        </p:nvPicPr>
        <p:blipFill>
          <a:blip r:embed="rId2" cstate="print"/>
          <a:srcRect/>
          <a:stretch>
            <a:fillRect/>
          </a:stretch>
        </p:blipFill>
        <p:spPr bwMode="auto">
          <a:xfrm>
            <a:off x="3048000" y="1676400"/>
            <a:ext cx="3124200" cy="395211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ask &amp; tell how </a:t>
            </a:r>
            <a:r>
              <a:rPr lang="en-US" sz="3200" dirty="0">
                <a:solidFill>
                  <a:srgbClr val="FF0000"/>
                </a:solidFill>
              </a:rPr>
              <a:t>s</a:t>
            </a:r>
            <a:r>
              <a:rPr lang="en-US" sz="3200" dirty="0" smtClean="0">
                <a:solidFill>
                  <a:srgbClr val="FF0000"/>
                </a:solidFill>
              </a:rPr>
              <a:t>omeone </a:t>
            </a:r>
            <a:r>
              <a:rPr lang="en-US" sz="3200" dirty="0">
                <a:solidFill>
                  <a:srgbClr val="FF0000"/>
                </a:solidFill>
              </a:rPr>
              <a:t>i</a:t>
            </a:r>
            <a:r>
              <a:rPr lang="en-US" sz="3200" dirty="0" smtClean="0">
                <a:solidFill>
                  <a:srgbClr val="FF0000"/>
                </a:solidFill>
              </a:rPr>
              <a:t>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a:t>
            </a:r>
            <a:r>
              <a:rPr lang="en-US" sz="5400" dirty="0" err="1">
                <a:solidFill>
                  <a:schemeClr val="accent6"/>
                </a:solidFill>
              </a:rPr>
              <a:t>C</a:t>
            </a:r>
            <a:r>
              <a:rPr lang="en-US" sz="5400" dirty="0" err="1" smtClean="0">
                <a:solidFill>
                  <a:schemeClr val="accent6"/>
                </a:solidFill>
              </a:rPr>
              <a:t>ómo</a:t>
            </a:r>
            <a:r>
              <a:rPr lang="en-US" sz="5400" dirty="0" smtClean="0">
                <a:solidFill>
                  <a:schemeClr val="accent6"/>
                </a:solidFill>
              </a:rPr>
              <a:t> </a:t>
            </a:r>
            <a:r>
              <a:rPr lang="en-US" sz="5400" dirty="0" err="1" smtClean="0">
                <a:solidFill>
                  <a:schemeClr val="accent6"/>
                </a:solidFill>
              </a:rPr>
              <a:t>está</a:t>
            </a:r>
            <a:r>
              <a:rPr lang="en-US" sz="5400" dirty="0" smtClean="0">
                <a:solidFill>
                  <a:schemeClr val="accent6"/>
                </a:solidFill>
              </a:rPr>
              <a:t> </a:t>
            </a:r>
            <a:r>
              <a:rPr lang="en-US" sz="5400" dirty="0" err="1" smtClean="0">
                <a:solidFill>
                  <a:schemeClr val="accent6"/>
                </a:solidFill>
              </a:rPr>
              <a:t>Ud</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62000" y="5867400"/>
            <a:ext cx="7696200" cy="707886"/>
          </a:xfrm>
          <a:prstGeom prst="rect">
            <a:avLst/>
          </a:prstGeom>
          <a:noFill/>
        </p:spPr>
        <p:txBody>
          <a:bodyPr wrap="square" rtlCol="0">
            <a:spAutoFit/>
          </a:bodyPr>
          <a:lstStyle/>
          <a:p>
            <a:pPr algn="ctr"/>
            <a:r>
              <a:rPr lang="en-US" sz="4000" dirty="0" smtClean="0"/>
              <a:t>How are you? (formal)</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626" name="Picture 2" descr="http://t2.gstatic.com/images?q=tbn:ANd9GcRfL7RoiuM9F5s9ALevyIjlPV62OyNGTMsBT5yTVI3W3BmRaIn7mg"/>
          <p:cNvPicPr>
            <a:picLocks noChangeAspect="1" noChangeArrowheads="1"/>
          </p:cNvPicPr>
          <p:nvPr/>
        </p:nvPicPr>
        <p:blipFill>
          <a:blip r:embed="rId2" cstate="print"/>
          <a:srcRect/>
          <a:stretch>
            <a:fillRect/>
          </a:stretch>
        </p:blipFill>
        <p:spPr bwMode="auto">
          <a:xfrm>
            <a:off x="1371600" y="2971800"/>
            <a:ext cx="1905000" cy="2409826"/>
          </a:xfrm>
          <a:prstGeom prst="rect">
            <a:avLst/>
          </a:prstGeom>
          <a:noFill/>
        </p:spPr>
      </p:pic>
      <p:sp>
        <p:nvSpPr>
          <p:cNvPr id="10" name="Right Arrow 9"/>
          <p:cNvSpPr/>
          <p:nvPr/>
        </p:nvSpPr>
        <p:spPr>
          <a:xfrm rot="19996553">
            <a:off x="2931950" y="2975886"/>
            <a:ext cx="14478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8" name="Picture 4" descr="http://t1.gstatic.com/images?q=tbn:ANd9GcQ52fSHSddAkU_rrbA3LzRJRg9MS8auSLouTJ2XqtCF3VigNk-r"/>
          <p:cNvPicPr>
            <a:picLocks noChangeAspect="1" noChangeArrowheads="1"/>
          </p:cNvPicPr>
          <p:nvPr/>
        </p:nvPicPr>
        <p:blipFill>
          <a:blip r:embed="rId3" cstate="print"/>
          <a:srcRect/>
          <a:stretch>
            <a:fillRect/>
          </a:stretch>
        </p:blipFill>
        <p:spPr bwMode="auto">
          <a:xfrm>
            <a:off x="4724400" y="2133600"/>
            <a:ext cx="2343150" cy="3124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ask &amp; tell how </a:t>
            </a:r>
            <a:r>
              <a:rPr lang="en-US" sz="3200" dirty="0">
                <a:solidFill>
                  <a:srgbClr val="FF0000"/>
                </a:solidFill>
              </a:rPr>
              <a:t>s</a:t>
            </a:r>
            <a:r>
              <a:rPr lang="en-US" sz="3200" dirty="0" smtClean="0">
                <a:solidFill>
                  <a:srgbClr val="FF0000"/>
                </a:solidFill>
              </a:rPr>
              <a:t>omeone </a:t>
            </a:r>
            <a:r>
              <a:rPr lang="en-US" sz="3200" dirty="0">
                <a:solidFill>
                  <a:srgbClr val="FF0000"/>
                </a:solidFill>
              </a:rPr>
              <a:t>i</a:t>
            </a:r>
            <a:r>
              <a:rPr lang="en-US" sz="3200" dirty="0" smtClean="0">
                <a:solidFill>
                  <a:srgbClr val="FF0000"/>
                </a:solidFill>
              </a:rPr>
              <a:t>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a:t>
            </a:r>
            <a:r>
              <a:rPr lang="en-US" sz="5400" dirty="0" err="1">
                <a:solidFill>
                  <a:schemeClr val="accent6"/>
                </a:solidFill>
              </a:rPr>
              <a:t>C</a:t>
            </a:r>
            <a:r>
              <a:rPr lang="en-US" sz="5400" dirty="0" err="1" smtClean="0">
                <a:solidFill>
                  <a:schemeClr val="accent6"/>
                </a:solidFill>
              </a:rPr>
              <a:t>ómo</a:t>
            </a:r>
            <a:r>
              <a:rPr lang="en-US" sz="5400" dirty="0" smtClean="0">
                <a:solidFill>
                  <a:schemeClr val="accent6"/>
                </a:solidFill>
              </a:rPr>
              <a:t> </a:t>
            </a:r>
            <a:r>
              <a:rPr lang="en-US" sz="5400" dirty="0" err="1" smtClean="0">
                <a:solidFill>
                  <a:schemeClr val="accent6"/>
                </a:solidFill>
              </a:rPr>
              <a:t>estás</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62000" y="5867400"/>
            <a:ext cx="7696200" cy="707886"/>
          </a:xfrm>
          <a:prstGeom prst="rect">
            <a:avLst/>
          </a:prstGeom>
          <a:noFill/>
        </p:spPr>
        <p:txBody>
          <a:bodyPr wrap="square" rtlCol="0">
            <a:spAutoFit/>
          </a:bodyPr>
          <a:lstStyle/>
          <a:p>
            <a:pPr algn="ctr"/>
            <a:r>
              <a:rPr lang="en-US" sz="4000" dirty="0" smtClean="0"/>
              <a:t>How are you? (familiar)</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Right Arrow 9"/>
          <p:cNvSpPr/>
          <p:nvPr/>
        </p:nvSpPr>
        <p:spPr>
          <a:xfrm>
            <a:off x="3733800" y="3048000"/>
            <a:ext cx="14478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650" name="Picture 2" descr="http://t1.gstatic.com/images?q=tbn:ANd9GcSgquyGWf5R_A5N3hUkgvdSL5zg0XTOPKIauKNb170C8u9gCoLk"/>
          <p:cNvPicPr>
            <a:picLocks noChangeAspect="1" noChangeArrowheads="1"/>
          </p:cNvPicPr>
          <p:nvPr/>
        </p:nvPicPr>
        <p:blipFill>
          <a:blip r:embed="rId2" cstate="print"/>
          <a:srcRect/>
          <a:stretch>
            <a:fillRect/>
          </a:stretch>
        </p:blipFill>
        <p:spPr bwMode="auto">
          <a:xfrm>
            <a:off x="1143000" y="2159977"/>
            <a:ext cx="2286000" cy="2659673"/>
          </a:xfrm>
          <a:prstGeom prst="rect">
            <a:avLst/>
          </a:prstGeom>
          <a:noFill/>
        </p:spPr>
      </p:pic>
      <p:pic>
        <p:nvPicPr>
          <p:cNvPr id="27652" name="Picture 4" descr="http://t0.gstatic.com/images?q=tbn:ANd9GcSXGyaiXvIauD5Ocvs8dniRSg5s4vdE5wT1yDklGv_zdXsGiwAKxQ"/>
          <p:cNvPicPr>
            <a:picLocks noChangeAspect="1" noChangeArrowheads="1"/>
          </p:cNvPicPr>
          <p:nvPr/>
        </p:nvPicPr>
        <p:blipFill>
          <a:blip r:embed="rId3" cstate="print"/>
          <a:srcRect/>
          <a:stretch>
            <a:fillRect/>
          </a:stretch>
        </p:blipFill>
        <p:spPr bwMode="auto">
          <a:xfrm>
            <a:off x="5334000" y="2209800"/>
            <a:ext cx="2525825" cy="25146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ask &amp; tell how </a:t>
            </a:r>
            <a:r>
              <a:rPr lang="en-US" sz="3200" dirty="0">
                <a:solidFill>
                  <a:srgbClr val="FF0000"/>
                </a:solidFill>
              </a:rPr>
              <a:t>s</a:t>
            </a:r>
            <a:r>
              <a:rPr lang="en-US" sz="3200" dirty="0" smtClean="0">
                <a:solidFill>
                  <a:srgbClr val="FF0000"/>
                </a:solidFill>
              </a:rPr>
              <a:t>omeone </a:t>
            </a:r>
            <a:r>
              <a:rPr lang="en-US" sz="3200" dirty="0">
                <a:solidFill>
                  <a:srgbClr val="FF0000"/>
                </a:solidFill>
              </a:rPr>
              <a:t>i</a:t>
            </a:r>
            <a:r>
              <a:rPr lang="en-US" sz="3200" dirty="0" smtClean="0">
                <a:solidFill>
                  <a:srgbClr val="FF0000"/>
                </a:solidFill>
              </a:rPr>
              <a:t>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a:t>
            </a:r>
            <a:r>
              <a:rPr lang="en-US" sz="5400" dirty="0" err="1" smtClean="0">
                <a:solidFill>
                  <a:schemeClr val="accent6"/>
                </a:solidFill>
              </a:rPr>
              <a:t>Qué</a:t>
            </a:r>
            <a:r>
              <a:rPr lang="en-US" sz="5400" dirty="0" smtClean="0">
                <a:solidFill>
                  <a:schemeClr val="accent6"/>
                </a:solidFill>
              </a:rPr>
              <a:t> </a:t>
            </a:r>
            <a:r>
              <a:rPr lang="en-US" sz="5400" dirty="0" err="1" smtClean="0">
                <a:solidFill>
                  <a:schemeClr val="accent6"/>
                </a:solidFill>
              </a:rPr>
              <a:t>pasa</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What’s up/going on/wrong? (familiar)</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674" name="Picture 2" descr="http://t1.gstatic.com/images?q=tbn:ANd9GcQ3w1O-lr8j7vpJZ2DwF84httNU5JssOZVamsRYyisGAxJnMpxOcL63v2_MBA"/>
          <p:cNvPicPr>
            <a:picLocks noChangeAspect="1" noChangeArrowheads="1"/>
          </p:cNvPicPr>
          <p:nvPr/>
        </p:nvPicPr>
        <p:blipFill>
          <a:blip r:embed="rId2" cstate="print"/>
          <a:srcRect/>
          <a:stretch>
            <a:fillRect/>
          </a:stretch>
        </p:blipFill>
        <p:spPr bwMode="auto">
          <a:xfrm>
            <a:off x="3276600" y="1600200"/>
            <a:ext cx="2819400" cy="438573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ask &amp; tell how </a:t>
            </a:r>
            <a:r>
              <a:rPr lang="en-US" sz="3200" dirty="0">
                <a:solidFill>
                  <a:srgbClr val="FF0000"/>
                </a:solidFill>
              </a:rPr>
              <a:t>s</a:t>
            </a:r>
            <a:r>
              <a:rPr lang="en-US" sz="3200" dirty="0" smtClean="0">
                <a:solidFill>
                  <a:srgbClr val="FF0000"/>
                </a:solidFill>
              </a:rPr>
              <a:t>omeone </a:t>
            </a:r>
            <a:r>
              <a:rPr lang="en-US" sz="3200" dirty="0">
                <a:solidFill>
                  <a:srgbClr val="FF0000"/>
                </a:solidFill>
              </a:rPr>
              <a:t>i</a:t>
            </a:r>
            <a:r>
              <a:rPr lang="en-US" sz="3200" dirty="0" smtClean="0">
                <a:solidFill>
                  <a:srgbClr val="FF0000"/>
                </a:solidFill>
              </a:rPr>
              <a:t>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a:t>
            </a:r>
            <a:r>
              <a:rPr lang="en-US" sz="5400" dirty="0" err="1" smtClean="0">
                <a:solidFill>
                  <a:schemeClr val="accent6"/>
                </a:solidFill>
              </a:rPr>
              <a:t>Qué</a:t>
            </a:r>
            <a:r>
              <a:rPr lang="en-US" sz="5400" dirty="0" smtClean="0">
                <a:solidFill>
                  <a:schemeClr val="accent6"/>
                </a:solidFill>
              </a:rPr>
              <a:t> </a:t>
            </a:r>
            <a:r>
              <a:rPr lang="en-US" sz="5400" dirty="0" err="1" smtClean="0">
                <a:solidFill>
                  <a:schemeClr val="accent6"/>
                </a:solidFill>
              </a:rPr>
              <a:t>tal</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How’s it going? (familiar) </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698" name="Picture 2" descr="http://t2.gstatic.com/images?q=tbn:ANd9GcT_L1hJlKDziVmOkzQkMf6EdlVE866UKpjq-PXOQ9atapTBs7H65A"/>
          <p:cNvPicPr>
            <a:picLocks noChangeAspect="1" noChangeArrowheads="1"/>
          </p:cNvPicPr>
          <p:nvPr/>
        </p:nvPicPr>
        <p:blipFill>
          <a:blip r:embed="rId2" cstate="print"/>
          <a:srcRect/>
          <a:stretch>
            <a:fillRect/>
          </a:stretch>
        </p:blipFill>
        <p:spPr bwMode="auto">
          <a:xfrm>
            <a:off x="3200400" y="1676400"/>
            <a:ext cx="3124200" cy="399333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ask &amp; tell how </a:t>
            </a:r>
            <a:r>
              <a:rPr lang="en-US" sz="3200" dirty="0">
                <a:solidFill>
                  <a:srgbClr val="FF0000"/>
                </a:solidFill>
              </a:rPr>
              <a:t>s</a:t>
            </a:r>
            <a:r>
              <a:rPr lang="en-US" sz="3200" dirty="0" smtClean="0">
                <a:solidFill>
                  <a:srgbClr val="FF0000"/>
                </a:solidFill>
              </a:rPr>
              <a:t>omeone </a:t>
            </a:r>
            <a:r>
              <a:rPr lang="en-US" sz="3200" dirty="0">
                <a:solidFill>
                  <a:srgbClr val="FF0000"/>
                </a:solidFill>
              </a:rPr>
              <a:t>i</a:t>
            </a:r>
            <a:r>
              <a:rPr lang="en-US" sz="3200" dirty="0" smtClean="0">
                <a:solidFill>
                  <a:srgbClr val="FF0000"/>
                </a:solidFill>
              </a:rPr>
              <a:t>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¿Y </a:t>
            </a:r>
            <a:r>
              <a:rPr lang="en-US" sz="5400" dirty="0" err="1" smtClean="0">
                <a:solidFill>
                  <a:schemeClr val="accent6"/>
                </a:solidFill>
              </a:rPr>
              <a:t>tú</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And you? (familiar) </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1746" name="Picture 2" descr="http://t3.gstatic.com/images?q=tbn:ANd9GcS8yGGIzU3EyebJXDYWZbndn25UMmuX_xP6MJbObow2NsSWt21PbA"/>
          <p:cNvPicPr>
            <a:picLocks noChangeAspect="1" noChangeArrowheads="1"/>
          </p:cNvPicPr>
          <p:nvPr/>
        </p:nvPicPr>
        <p:blipFill>
          <a:blip r:embed="rId2" cstate="print"/>
          <a:srcRect/>
          <a:stretch>
            <a:fillRect/>
          </a:stretch>
        </p:blipFill>
        <p:spPr bwMode="auto">
          <a:xfrm>
            <a:off x="2819400" y="2133600"/>
            <a:ext cx="4358638" cy="33528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746"/>
                                        </p:tgtEl>
                                        <p:attrNameLst>
                                          <p:attrName>style.visibility</p:attrName>
                                        </p:attrNameLst>
                                      </p:cBhvr>
                                      <p:to>
                                        <p:strVal val="visible"/>
                                      </p:to>
                                    </p:set>
                                    <p:anim calcmode="lin" valueType="num">
                                      <p:cBhvr additive="base">
                                        <p:cTn id="13" dur="500" fill="hold"/>
                                        <p:tgtEl>
                                          <p:spTgt spid="31746"/>
                                        </p:tgtEl>
                                        <p:attrNameLst>
                                          <p:attrName>ppt_x</p:attrName>
                                        </p:attrNameLst>
                                      </p:cBhvr>
                                      <p:tavLst>
                                        <p:tav tm="0">
                                          <p:val>
                                            <p:strVal val="#ppt_x"/>
                                          </p:val>
                                        </p:tav>
                                        <p:tav tm="100000">
                                          <p:val>
                                            <p:strVal val="#ppt_x"/>
                                          </p:val>
                                        </p:tav>
                                      </p:tavLst>
                                    </p:anim>
                                    <p:anim calcmode="lin" valueType="num">
                                      <p:cBhvr additive="base">
                                        <p:cTn id="14" dur="500" fill="hold"/>
                                        <p:tgtEl>
                                          <p:spTgt spid="317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ask &amp; tell how </a:t>
            </a:r>
            <a:r>
              <a:rPr lang="en-US" sz="3200" dirty="0">
                <a:solidFill>
                  <a:srgbClr val="FF0000"/>
                </a:solidFill>
              </a:rPr>
              <a:t>s</a:t>
            </a:r>
            <a:r>
              <a:rPr lang="en-US" sz="3200" dirty="0" smtClean="0">
                <a:solidFill>
                  <a:srgbClr val="FF0000"/>
                </a:solidFill>
              </a:rPr>
              <a:t>omeone </a:t>
            </a:r>
            <a:r>
              <a:rPr lang="en-US" sz="3200" dirty="0">
                <a:solidFill>
                  <a:srgbClr val="FF0000"/>
                </a:solidFill>
              </a:rPr>
              <a:t>i</a:t>
            </a:r>
            <a:r>
              <a:rPr lang="en-US" sz="3200" dirty="0" smtClean="0">
                <a:solidFill>
                  <a:srgbClr val="FF0000"/>
                </a:solidFill>
              </a:rPr>
              <a:t>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¿Y </a:t>
            </a:r>
            <a:r>
              <a:rPr lang="en-US" sz="5400" dirty="0" err="1" smtClean="0">
                <a:solidFill>
                  <a:schemeClr val="accent6"/>
                </a:solidFill>
              </a:rPr>
              <a:t>Usted</a:t>
            </a:r>
            <a:r>
              <a:rPr lang="en-US" sz="5400" dirty="0" smtClean="0">
                <a:solidFill>
                  <a:schemeClr val="accent6"/>
                </a:solidFill>
              </a:rPr>
              <a:t> (</a:t>
            </a:r>
            <a:r>
              <a:rPr lang="en-US" sz="5400" dirty="0" err="1" smtClean="0">
                <a:solidFill>
                  <a:schemeClr val="accent6"/>
                </a:solidFill>
              </a:rPr>
              <a:t>Ud</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And you? (formal) </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22" name="Picture 2" descr="http://t2.gstatic.com/images?q=tbn:ANd9GcQ_PXojF1unCnzJkEuCehnFfczdx44599IhDUCb0bkjPRHN55hz"/>
          <p:cNvPicPr>
            <a:picLocks noChangeAspect="1" noChangeArrowheads="1"/>
          </p:cNvPicPr>
          <p:nvPr/>
        </p:nvPicPr>
        <p:blipFill>
          <a:blip r:embed="rId2" cstate="print"/>
          <a:srcRect/>
          <a:stretch>
            <a:fillRect/>
          </a:stretch>
        </p:blipFill>
        <p:spPr bwMode="auto">
          <a:xfrm>
            <a:off x="3429000" y="1524000"/>
            <a:ext cx="3048000" cy="438455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Greet Someone</a:t>
            </a:r>
            <a:endParaRPr lang="en-US" sz="3200" dirty="0">
              <a:solidFill>
                <a:srgbClr val="FF0000"/>
              </a:solidFill>
            </a:endParaRPr>
          </a:p>
        </p:txBody>
      </p:sp>
      <p:sp>
        <p:nvSpPr>
          <p:cNvPr id="3" name="Content Placeholder 2"/>
          <p:cNvSpPr>
            <a:spLocks noGrp="1"/>
          </p:cNvSpPr>
          <p:nvPr>
            <p:ph idx="1"/>
          </p:nvPr>
        </p:nvSpPr>
        <p:spPr>
          <a:xfrm>
            <a:off x="1143000" y="685800"/>
            <a:ext cx="6781800" cy="1676400"/>
          </a:xfrm>
        </p:spPr>
        <p:txBody>
          <a:bodyPr>
            <a:normAutofit/>
          </a:bodyPr>
          <a:lstStyle/>
          <a:p>
            <a:pPr algn="ctr">
              <a:buNone/>
            </a:pPr>
            <a:r>
              <a:rPr lang="en-US" sz="5400" dirty="0" smtClean="0">
                <a:solidFill>
                  <a:schemeClr val="accent6"/>
                </a:solidFill>
              </a:rPr>
              <a:t>Buenos </a:t>
            </a:r>
            <a:r>
              <a:rPr lang="en-US" sz="5400" dirty="0" err="1" smtClean="0">
                <a:solidFill>
                  <a:schemeClr val="accent6"/>
                </a:solidFill>
              </a:rPr>
              <a:t>días</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8" name="Picture 4" descr="http://imagenes.infojardin.com/sube/images/jdv1195111715x.gif"/>
          <p:cNvPicPr>
            <a:picLocks noChangeAspect="1" noChangeArrowheads="1"/>
          </p:cNvPicPr>
          <p:nvPr/>
        </p:nvPicPr>
        <p:blipFill>
          <a:blip r:embed="rId2" cstate="print"/>
          <a:srcRect/>
          <a:stretch>
            <a:fillRect/>
          </a:stretch>
        </p:blipFill>
        <p:spPr bwMode="auto">
          <a:xfrm>
            <a:off x="2286000" y="1676400"/>
            <a:ext cx="4400550" cy="4210050"/>
          </a:xfrm>
          <a:prstGeom prst="rect">
            <a:avLst/>
          </a:prstGeom>
          <a:noFill/>
        </p:spPr>
      </p:pic>
      <p:sp>
        <p:nvSpPr>
          <p:cNvPr id="6" name="TextBox 5"/>
          <p:cNvSpPr txBox="1"/>
          <p:nvPr/>
        </p:nvSpPr>
        <p:spPr>
          <a:xfrm>
            <a:off x="2057400" y="5943600"/>
            <a:ext cx="6477000" cy="707886"/>
          </a:xfrm>
          <a:prstGeom prst="rect">
            <a:avLst/>
          </a:prstGeom>
          <a:noFill/>
        </p:spPr>
        <p:txBody>
          <a:bodyPr wrap="square" rtlCol="0">
            <a:spAutoFit/>
          </a:bodyPr>
          <a:lstStyle/>
          <a:p>
            <a:r>
              <a:rPr lang="en-US" sz="4000" dirty="0" smtClean="0"/>
              <a:t>Good morning; good day.</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ask &amp; tell how </a:t>
            </a:r>
            <a:r>
              <a:rPr lang="en-US" sz="3200" dirty="0">
                <a:solidFill>
                  <a:srgbClr val="FF0000"/>
                </a:solidFill>
              </a:rPr>
              <a:t>s</a:t>
            </a:r>
            <a:r>
              <a:rPr lang="en-US" sz="3200" dirty="0" smtClean="0">
                <a:solidFill>
                  <a:srgbClr val="FF0000"/>
                </a:solidFill>
              </a:rPr>
              <a:t>omeone </a:t>
            </a:r>
            <a:r>
              <a:rPr lang="en-US" sz="3200" dirty="0">
                <a:solidFill>
                  <a:srgbClr val="FF0000"/>
                </a:solidFill>
              </a:rPr>
              <a:t>i</a:t>
            </a:r>
            <a:r>
              <a:rPr lang="en-US" sz="3200" dirty="0" smtClean="0">
                <a:solidFill>
                  <a:srgbClr val="FF0000"/>
                </a:solidFill>
              </a:rPr>
              <a:t>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a:t>
            </a:r>
            <a:r>
              <a:rPr lang="en-US" sz="5400" dirty="0" err="1" smtClean="0">
                <a:solidFill>
                  <a:schemeClr val="accent6"/>
                </a:solidFill>
              </a:rPr>
              <a:t>muy</a:t>
            </a:r>
            <a:r>
              <a:rPr lang="en-US" sz="5400" dirty="0" smtClean="0">
                <a:solidFill>
                  <a:schemeClr val="accent6"/>
                </a:solidFill>
              </a:rPr>
              <a:t>) </a:t>
            </a:r>
            <a:r>
              <a:rPr lang="en-US" sz="5400" dirty="0" err="1" smtClean="0">
                <a:solidFill>
                  <a:schemeClr val="accent6"/>
                </a:solidFill>
              </a:rPr>
              <a:t>bien</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(very) well</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2770" name="Picture 2" descr="http://ny-image0.etsy.com/il_430xN.145554848.jpg"/>
          <p:cNvPicPr>
            <a:picLocks noChangeAspect="1" noChangeArrowheads="1"/>
          </p:cNvPicPr>
          <p:nvPr/>
        </p:nvPicPr>
        <p:blipFill>
          <a:blip r:embed="rId2" cstate="print"/>
          <a:srcRect/>
          <a:stretch>
            <a:fillRect/>
          </a:stretch>
        </p:blipFill>
        <p:spPr bwMode="auto">
          <a:xfrm>
            <a:off x="3352800" y="1600200"/>
            <a:ext cx="2756968" cy="41433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ask &amp; tell how </a:t>
            </a:r>
            <a:r>
              <a:rPr lang="en-US" sz="3200" dirty="0">
                <a:solidFill>
                  <a:srgbClr val="FF0000"/>
                </a:solidFill>
              </a:rPr>
              <a:t>s</a:t>
            </a:r>
            <a:r>
              <a:rPr lang="en-US" sz="3200" dirty="0" smtClean="0">
                <a:solidFill>
                  <a:srgbClr val="FF0000"/>
                </a:solidFill>
              </a:rPr>
              <a:t>omeone </a:t>
            </a:r>
            <a:r>
              <a:rPr lang="en-US" sz="3200" dirty="0">
                <a:solidFill>
                  <a:srgbClr val="FF0000"/>
                </a:solidFill>
              </a:rPr>
              <a:t>i</a:t>
            </a:r>
            <a:r>
              <a:rPr lang="en-US" sz="3200" dirty="0" smtClean="0">
                <a:solidFill>
                  <a:srgbClr val="FF0000"/>
                </a:solidFill>
              </a:rPr>
              <a:t>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nada</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nothing</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3794" name="Picture 2" descr="http://t0.gstatic.com/images?q=tbn:ANd9GcQniE8PwJhg6fzUiyPCuIlEq_MQUdcIr5edvCFDh3rwHbPDiBux3w"/>
          <p:cNvPicPr>
            <a:picLocks noChangeAspect="1" noChangeArrowheads="1"/>
          </p:cNvPicPr>
          <p:nvPr/>
        </p:nvPicPr>
        <p:blipFill>
          <a:blip r:embed="rId2" cstate="print"/>
          <a:srcRect/>
          <a:stretch>
            <a:fillRect/>
          </a:stretch>
        </p:blipFill>
        <p:spPr bwMode="auto">
          <a:xfrm>
            <a:off x="2895600" y="1590351"/>
            <a:ext cx="3733800" cy="421640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ask &amp; tell how </a:t>
            </a:r>
            <a:r>
              <a:rPr lang="en-US" sz="3200" dirty="0">
                <a:solidFill>
                  <a:srgbClr val="FF0000"/>
                </a:solidFill>
              </a:rPr>
              <a:t>s</a:t>
            </a:r>
            <a:r>
              <a:rPr lang="en-US" sz="3200" dirty="0" smtClean="0">
                <a:solidFill>
                  <a:srgbClr val="FF0000"/>
                </a:solidFill>
              </a:rPr>
              <a:t>omeone </a:t>
            </a:r>
            <a:r>
              <a:rPr lang="en-US" sz="3200" dirty="0">
                <a:solidFill>
                  <a:srgbClr val="FF0000"/>
                </a:solidFill>
              </a:rPr>
              <a:t>i</a:t>
            </a:r>
            <a:r>
              <a:rPr lang="en-US" sz="3200" dirty="0" smtClean="0">
                <a:solidFill>
                  <a:srgbClr val="FF0000"/>
                </a:solidFill>
              </a:rPr>
              <a:t>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a:solidFill>
                  <a:schemeClr val="accent6"/>
                </a:solidFill>
              </a:rPr>
              <a:t>r</a:t>
            </a:r>
            <a:r>
              <a:rPr lang="en-US" sz="5400" dirty="0" smtClean="0">
                <a:solidFill>
                  <a:schemeClr val="accent6"/>
                </a:solidFill>
              </a:rPr>
              <a:t>egular /</a:t>
            </a:r>
            <a:r>
              <a:rPr lang="en-US" sz="5400" dirty="0" err="1" smtClean="0">
                <a:solidFill>
                  <a:schemeClr val="accent6"/>
                </a:solidFill>
              </a:rPr>
              <a:t>así</a:t>
            </a:r>
            <a:r>
              <a:rPr lang="en-US" sz="5400" dirty="0" smtClean="0">
                <a:solidFill>
                  <a:schemeClr val="accent6"/>
                </a:solidFill>
              </a:rPr>
              <a:t>, </a:t>
            </a:r>
            <a:r>
              <a:rPr lang="en-US" sz="5400" dirty="0" err="1" smtClean="0">
                <a:solidFill>
                  <a:schemeClr val="accent6"/>
                </a:solidFill>
              </a:rPr>
              <a:t>así</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so-so; okay</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4818" name="Picture 2" descr="http://4.bp.blogspot.com/_esIQqzbdlzM/RrL0C_RUW1I/AAAAAAAAAAc/rhZpAGXiTME/s320/not+happy+not+sad.jpg">
            <a:hlinkClick r:id="rId2"/>
          </p:cNvPr>
          <p:cNvPicPr>
            <a:picLocks noChangeAspect="1" noChangeArrowheads="1"/>
          </p:cNvPicPr>
          <p:nvPr/>
        </p:nvPicPr>
        <p:blipFill>
          <a:blip r:embed="rId3" cstate="print"/>
          <a:srcRect/>
          <a:stretch>
            <a:fillRect/>
          </a:stretch>
        </p:blipFill>
        <p:spPr bwMode="auto">
          <a:xfrm>
            <a:off x="1676400" y="1752600"/>
            <a:ext cx="6172200" cy="411480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ask &amp; tell how </a:t>
            </a:r>
            <a:r>
              <a:rPr lang="en-US" sz="3200" dirty="0">
                <a:solidFill>
                  <a:srgbClr val="FF0000"/>
                </a:solidFill>
              </a:rPr>
              <a:t>s</a:t>
            </a:r>
            <a:r>
              <a:rPr lang="en-US" sz="3200" dirty="0" smtClean="0">
                <a:solidFill>
                  <a:srgbClr val="FF0000"/>
                </a:solidFill>
              </a:rPr>
              <a:t>omeone </a:t>
            </a:r>
            <a:r>
              <a:rPr lang="en-US" sz="3200" dirty="0">
                <a:solidFill>
                  <a:srgbClr val="FF0000"/>
                </a:solidFill>
              </a:rPr>
              <a:t>i</a:t>
            </a:r>
            <a:r>
              <a:rPr lang="en-US" sz="3200" dirty="0" smtClean="0">
                <a:solidFill>
                  <a:srgbClr val="FF0000"/>
                </a:solidFill>
              </a:rPr>
              <a:t>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gracias</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thank you</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5842" name="Picture 2" descr="http://t0.gstatic.com/images?q=tbn:ANd9GcSR7fiQdoL52PTx2TWchQg47vpFL4_ywVJnMQ_weaO8bARydAKv6w"/>
          <p:cNvPicPr>
            <a:picLocks noChangeAspect="1" noChangeArrowheads="1"/>
          </p:cNvPicPr>
          <p:nvPr/>
        </p:nvPicPr>
        <p:blipFill>
          <a:blip r:embed="rId2" cstate="print"/>
          <a:srcRect/>
          <a:stretch>
            <a:fillRect/>
          </a:stretch>
        </p:blipFill>
        <p:spPr bwMode="auto">
          <a:xfrm>
            <a:off x="2743200" y="1752600"/>
            <a:ext cx="4038600" cy="41665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say good-bye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a:t>
            </a:r>
            <a:r>
              <a:rPr lang="en-US" sz="5400" dirty="0" err="1" smtClean="0">
                <a:solidFill>
                  <a:schemeClr val="accent6"/>
                </a:solidFill>
              </a:rPr>
              <a:t>Adiós</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Good-bye!</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6868" name="Picture 4" descr="http://i1.sndcdn.com/artworks-000010883789-979138-original.jpg?8460df1"/>
          <p:cNvPicPr>
            <a:picLocks noChangeAspect="1" noChangeArrowheads="1"/>
          </p:cNvPicPr>
          <p:nvPr/>
        </p:nvPicPr>
        <p:blipFill>
          <a:blip r:embed="rId2" cstate="print"/>
          <a:srcRect/>
          <a:stretch>
            <a:fillRect/>
          </a:stretch>
        </p:blipFill>
        <p:spPr bwMode="auto">
          <a:xfrm>
            <a:off x="2057400" y="1600200"/>
            <a:ext cx="5579732" cy="4191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say good-bye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err="1" smtClean="0">
                <a:solidFill>
                  <a:schemeClr val="accent6"/>
                </a:solidFill>
              </a:rPr>
              <a:t>Hasta</a:t>
            </a:r>
            <a:r>
              <a:rPr lang="en-US" sz="5400" dirty="0" smtClean="0">
                <a:solidFill>
                  <a:schemeClr val="accent6"/>
                </a:solidFill>
              </a:rPr>
              <a:t> </a:t>
            </a:r>
            <a:r>
              <a:rPr lang="en-US" sz="5400" dirty="0" err="1" smtClean="0">
                <a:solidFill>
                  <a:schemeClr val="accent6"/>
                </a:solidFill>
              </a:rPr>
              <a:t>mañana</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Until tomorrow.</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890" name="Picture 2" descr="http://www.cartoonstock.com/newscartoons/cartoonists/rbo/lowres/rbon42l.jpg"/>
          <p:cNvPicPr>
            <a:picLocks noChangeAspect="1" noChangeArrowheads="1"/>
          </p:cNvPicPr>
          <p:nvPr/>
        </p:nvPicPr>
        <p:blipFill>
          <a:blip r:embed="rId2" cstate="print"/>
          <a:srcRect/>
          <a:stretch>
            <a:fillRect/>
          </a:stretch>
        </p:blipFill>
        <p:spPr bwMode="auto">
          <a:xfrm>
            <a:off x="2286000" y="1676400"/>
            <a:ext cx="4724400" cy="40039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say good-bye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a:t>
            </a:r>
            <a:r>
              <a:rPr lang="en-US" sz="5400" dirty="0" err="1" smtClean="0">
                <a:solidFill>
                  <a:schemeClr val="accent6"/>
                </a:solidFill>
              </a:rPr>
              <a:t>Nos</a:t>
            </a:r>
            <a:r>
              <a:rPr lang="en-US" sz="5400" dirty="0" smtClean="0">
                <a:solidFill>
                  <a:schemeClr val="accent6"/>
                </a:solidFill>
              </a:rPr>
              <a:t> </a:t>
            </a:r>
            <a:r>
              <a:rPr lang="en-US" sz="5400" dirty="0" err="1" smtClean="0">
                <a:solidFill>
                  <a:schemeClr val="accent6"/>
                </a:solidFill>
              </a:rPr>
              <a:t>vemos</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We’ll see each other.</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8914" name="Picture 2" descr="http://www.foroswebgratis.com/imagenes_foros/1/2/0/8/2/575304nos%20vemos%20pontoo.jpg"/>
          <p:cNvPicPr>
            <a:picLocks noChangeAspect="1" noChangeArrowheads="1"/>
          </p:cNvPicPr>
          <p:nvPr/>
        </p:nvPicPr>
        <p:blipFill>
          <a:blip r:embed="rId2" cstate="print"/>
          <a:srcRect/>
          <a:stretch>
            <a:fillRect/>
          </a:stretch>
        </p:blipFill>
        <p:spPr bwMode="auto">
          <a:xfrm>
            <a:off x="1905000" y="1752600"/>
            <a:ext cx="5486400" cy="391729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7772400" cy="1470025"/>
          </a:xfrm>
        </p:spPr>
        <p:txBody>
          <a:bodyPr>
            <a:normAutofit/>
          </a:bodyPr>
          <a:lstStyle/>
          <a:p>
            <a:r>
              <a:rPr lang="en-US" sz="6600" dirty="0" smtClean="0">
                <a:solidFill>
                  <a:srgbClr val="FF0000"/>
                </a:solidFill>
              </a:rPr>
              <a:t>Para </a:t>
            </a:r>
            <a:r>
              <a:rPr lang="en-US" sz="6600" dirty="0" err="1" smtClean="0">
                <a:solidFill>
                  <a:srgbClr val="FF0000"/>
                </a:solidFill>
              </a:rPr>
              <a:t>empezar</a:t>
            </a:r>
            <a:endParaRPr lang="en-US" sz="6600" dirty="0">
              <a:solidFill>
                <a:srgbClr val="FF0000"/>
              </a:solidFill>
            </a:endParaRPr>
          </a:p>
        </p:txBody>
      </p:sp>
      <p:sp>
        <p:nvSpPr>
          <p:cNvPr id="3" name="Subtitle 2"/>
          <p:cNvSpPr>
            <a:spLocks noGrp="1"/>
          </p:cNvSpPr>
          <p:nvPr>
            <p:ph type="subTitle" idx="1"/>
          </p:nvPr>
        </p:nvSpPr>
        <p:spPr>
          <a:xfrm>
            <a:off x="1524000" y="1905000"/>
            <a:ext cx="6400800" cy="1752600"/>
          </a:xfrm>
        </p:spPr>
        <p:txBody>
          <a:bodyPr/>
          <a:lstStyle/>
          <a:p>
            <a:r>
              <a:rPr lang="en-US" dirty="0" err="1" smtClean="0"/>
              <a:t>Lista</a:t>
            </a:r>
            <a:r>
              <a:rPr lang="en-US" dirty="0" smtClean="0"/>
              <a:t> de </a:t>
            </a:r>
            <a:r>
              <a:rPr lang="en-US" dirty="0" err="1" smtClean="0"/>
              <a:t>vocabulario</a:t>
            </a:r>
            <a:r>
              <a:rPr lang="en-US" dirty="0" smtClean="0"/>
              <a:t> parte 1</a:t>
            </a:r>
            <a:endParaRPr lang="en-US" dirty="0"/>
          </a:p>
        </p:txBody>
      </p:sp>
      <p:sp>
        <p:nvSpPr>
          <p:cNvPr id="4" name="TextBox 3"/>
          <p:cNvSpPr txBox="1"/>
          <p:nvPr/>
        </p:nvSpPr>
        <p:spPr>
          <a:xfrm>
            <a:off x="2057400" y="2438400"/>
            <a:ext cx="5638800" cy="1015663"/>
          </a:xfrm>
          <a:prstGeom prst="rect">
            <a:avLst/>
          </a:prstGeom>
          <a:noFill/>
        </p:spPr>
        <p:txBody>
          <a:bodyPr wrap="square" rtlCol="0">
            <a:spAutoFit/>
          </a:bodyPr>
          <a:lstStyle/>
          <a:p>
            <a:pPr algn="ctr"/>
            <a:r>
              <a:rPr lang="en-US" sz="6000" dirty="0" smtClean="0">
                <a:solidFill>
                  <a:srgbClr val="92D050"/>
                </a:solidFill>
              </a:rPr>
              <a:t>EN LA CLASE</a:t>
            </a:r>
            <a:endParaRPr lang="en-US" sz="6000" dirty="0">
              <a:solidFill>
                <a:srgbClr val="92D050"/>
              </a:solidFill>
            </a:endParaRPr>
          </a:p>
        </p:txBody>
      </p:sp>
      <p:pic>
        <p:nvPicPr>
          <p:cNvPr id="12290" name="Picture 2" descr="http://picture-book.com/files/userimages/110u/classroom.jpg"/>
          <p:cNvPicPr>
            <a:picLocks noChangeAspect="1" noChangeArrowheads="1"/>
          </p:cNvPicPr>
          <p:nvPr/>
        </p:nvPicPr>
        <p:blipFill>
          <a:blip r:embed="rId2" cstate="print"/>
          <a:srcRect/>
          <a:stretch>
            <a:fillRect/>
          </a:stretch>
        </p:blipFill>
        <p:spPr bwMode="auto">
          <a:xfrm>
            <a:off x="3048000" y="3429000"/>
            <a:ext cx="3429000" cy="294322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classroom</a:t>
            </a:r>
            <a:endParaRPr lang="en-US" sz="3200" dirty="0">
              <a:solidFill>
                <a:srgbClr val="FF0000"/>
              </a:solidFill>
            </a:endParaRPr>
          </a:p>
        </p:txBody>
      </p:sp>
      <p:sp>
        <p:nvSpPr>
          <p:cNvPr id="3" name="Content Placeholder 2"/>
          <p:cNvSpPr>
            <a:spLocks noGrp="1"/>
          </p:cNvSpPr>
          <p:nvPr>
            <p:ph idx="1"/>
          </p:nvPr>
        </p:nvSpPr>
        <p:spPr>
          <a:xfrm>
            <a:off x="2590800" y="1371600"/>
            <a:ext cx="3505200" cy="838200"/>
          </a:xfrm>
        </p:spPr>
        <p:txBody>
          <a:bodyPr>
            <a:normAutofit lnSpcReduction="10000"/>
          </a:bodyPr>
          <a:lstStyle/>
          <a:p>
            <a:pPr algn="ctr">
              <a:buNone/>
            </a:pPr>
            <a:r>
              <a:rPr lang="en-US" sz="5400" dirty="0" smtClean="0">
                <a:solidFill>
                  <a:schemeClr val="accent6"/>
                </a:solidFill>
              </a:rPr>
              <a:t>el </a:t>
            </a:r>
            <a:r>
              <a:rPr lang="en-US" sz="5400" dirty="0" err="1" smtClean="0">
                <a:solidFill>
                  <a:schemeClr val="accent6"/>
                </a:solidFill>
              </a:rPr>
              <a:t>bolígrafo</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3200400"/>
            <a:ext cx="8915400" cy="923330"/>
          </a:xfrm>
          <a:prstGeom prst="rect">
            <a:avLst/>
          </a:prstGeom>
          <a:noFill/>
        </p:spPr>
        <p:txBody>
          <a:bodyPr wrap="square" rtlCol="0">
            <a:spAutoFit/>
          </a:bodyPr>
          <a:lstStyle/>
          <a:p>
            <a:pPr algn="ctr"/>
            <a:r>
              <a:rPr lang="en-US" sz="5400" dirty="0" smtClean="0">
                <a:solidFill>
                  <a:schemeClr val="accent6"/>
                </a:solidFill>
              </a:rPr>
              <a:t>     la </a:t>
            </a:r>
            <a:r>
              <a:rPr lang="en-US" sz="5400" dirty="0" err="1" smtClean="0">
                <a:solidFill>
                  <a:schemeClr val="accent6"/>
                </a:solidFill>
              </a:rPr>
              <a:t>carpeta</a:t>
            </a:r>
            <a:endParaRPr lang="en-US" sz="5400" dirty="0">
              <a:solidFill>
                <a:schemeClr val="accent6"/>
              </a:solidFill>
            </a:endParaRPr>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8130" name="Picture 2" descr="http://t3.gstatic.com/images?q=tbn:ANd9GcQqnQZAyeJoVQkQEReQxo4rE8_H83UAAAUnjvtFw8it_Qos1p_UVw"/>
          <p:cNvPicPr>
            <a:picLocks noChangeAspect="1" noChangeArrowheads="1"/>
          </p:cNvPicPr>
          <p:nvPr/>
        </p:nvPicPr>
        <p:blipFill>
          <a:blip r:embed="rId2" cstate="print"/>
          <a:srcRect/>
          <a:stretch>
            <a:fillRect/>
          </a:stretch>
        </p:blipFill>
        <p:spPr bwMode="auto">
          <a:xfrm>
            <a:off x="533400" y="1066800"/>
            <a:ext cx="2143125" cy="2143125"/>
          </a:xfrm>
          <a:prstGeom prst="rect">
            <a:avLst/>
          </a:prstGeom>
          <a:noFill/>
        </p:spPr>
      </p:pic>
      <p:sp>
        <p:nvSpPr>
          <p:cNvPr id="48132" name="AutoShape 4"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gMAAQQGBQf/xAA6EAACAQIDBQYCCAUFAAAAAAAAAQIDEQQhMQUGEkGxIjJRYXGBQnITFTNSYpGhwSQ0Q4LRFCNTY8L/xAAaAQACAwEBAAAAAAAAAAAAAAABAgADBAUG/8QAKREAAgIBAgUDBQEBAAAAAAAAAAECAxEEMRIhMjNBBROBIlFhcfAj0f/aAAwDAQACEQMRAD8A+4kIQhCFXRb0OW2pvHicNj50sLCnOnDJ8ad73z0Y0YuTwiuyyNazI6khylLeyrwt1sJD+2pb9h8N78L/AFcNXj8tn+6GdU14EWpqfk6Qh4lLenZdTJ1Zwf46bNdLbezavdxtD+6aXUVxkvBYrYPZnoEFU8RSqq9OpCa8YyTGcQo2UyyFXIncgSyEKuQhZCrlOSSu8iECIZqu0MJR+1xNGD8JVEjHU3h2ZTX8ypfJFsKi34EdkFuz1QTwp71YFO1OnXqekUl+rMVfe+32WD951P8ACG9qb8FctTUvJ1LFyR5GwdsVtp1asasIQUIppQuezJZFU4OLwy2qyM1xR2M9RCLL7prkhXCVlxuIQhcVkPneMXFi60vGT6n0N6Hz2ur16j/E+rLaOsyazt/JnejzM1XU1SRnqo2o5TMt2mVN31DavkDU7wRci12X2cn5ZDvrDGUGvocXXp5axqMQ3aQNXNIjinuRTktmejT3n2xQWWNlJeE4Rl+trm7D777SjlVpYap49lx/c5maBp94R1QfgsWptT5M7We+2IdOPDg6cZPW8210Rkr737SmmoSpU/lp36ngz7q9Baf6oHswXgZ6q1+T1qm3dqVc6mOqq/3ZcPQyzr1at3UqznfXjk2ZvhDi7IZQitkVOyb3Y1O0Xb9Ak8uoEH2QkNgXIcfQKeaQCedhvNX0IA6Dc3+cr+dJdTruRye5+WNreVL9zrGc/UdbO1ou0hckLGsD2MxtRpIQhcIU9D5/WX+7P1fU+gPQ4Cvf6Wp8z6ltHWZNZ2zLLURUGyfaQE1dG1HKkZ7Zi599DUs3YCa7XsMIxFSOYLs7LncZNCrEAKmhcO8x1TQVazaCKzTU7sfRAcxlXuQ9ELYBg2nwhp5Ax0QeYAFxfZQd7A8kEQJcHeRoWbSM8O8aIZEIdJuev4uu/wDrXU6o5bc/+YxHyLqdSznajrZ2tF2kC1mUSRVyg2jyEIWiFPQ+f4h2rVPV9T6Cz55i3/E1V5vqW09Zk1nb+TK275PIGZfMCbzNpypC0tRc8pDE8vMXLNjCMXPJi3qOlrmJZBQKi7KEvvj5d1IRPxCKzTV7lP0QvkOrLsU/lj0ExAMxse6g9QfhQUQELeiQa0BfINEIVHUeuQlLMcslZkCdPudnXxL/AAx6nUPQ5jc3v4pr7sP3OnehztR3GdvR9lC5XuUXIr3KDYjQQhC0Qh85x7tiqvqfRj55tKhKVepKP32nfwuW0df9+DJrO18/9MkdbsXUd2NlGVrZWXmKnGfkjajkyEt5gt3DlTk/iX5AOm18f6DCAvmLkn4Bzgl8TEtZav8AMgGyMVJXfkOUU3mLqwjF5JBFY6o7wh5RXQStdApaRX4F0AjC6bu8vMBMmhaIKIqEJOKakGozXgyBGBReYu018FwoOV84texAhrUbfJCOOw5O8boATq9yl2cV5OK6nTnNblX+ixT8ZR6M6U51/WzuaTsxAkAFIG6KDWjQQhC0Qhwm0MsVW+d9Tuzg9qvhxtZfifVltPc/vwZNZ2/kwSFyLkxUmzajkskhcmXKQtvMIjAqO4pWvmMm8xTeYRWFHUCu836BRdpWArhAXP8A8roSl3GSfL5UXTyj7gFHU9AgVkir3IMhqegy4lPQO+YBh8bNZpe6DUINrsJCYSGxlmQJ2G6aX+lrNc52/JHuPQ8TdTLZ02+dV9EezKatqcy5/WzvaZf5RBkwCp1YrmYJbUwUJOMsVTUk7NOosn+ZUakme0Qx/WeDt9vH8mU9q4P/AJr+zG44/cThl9jacBtvs7Sr/M+rOvltfBx/qSfpFnEbVxEcRja9SN7OpK115stoknZyM2si1VzMcpC3IqUhbbOhk42ApMC+ZTkDfMIpJvMXKxcnmATIMFp5g132b8yOSXMtxdSNkn62BxxW7Cq5PZBVX2reSLiskXXg1UT+F87FrInGnzQrrlHdBvIiZUiImSYCTDTFphRZMhGxeYyMhN8w4sJD2sBt76vwqoLD8bu5cXHZZ+wye9GJfdoUo+smzwZtX9hbaOBfa/cl+z1mlrXsx/R61beHHzfZlSj6Q/yzlsRtWLxFV1MI5Tc3xSWCTu766Hot5GSUE5N+ZUrGaOBHXxmkw/pF4sxQkx0XcoyNgbOWR42K7NSfzNnqys+Z5uMpTnUvGyT1bNOkujXZmTMmtplbVwxXMwSkLlNLVo1RwENajnL+6yHQw1GHdox9bX6m+XqNa2TZy4el2Pd4PL4nKVoKUvRDI0K8v6dvmdj1UrZcvAvQzz9Sm+lYNMPS611PJ5iwM5d+aXpmHHBU13ryXmzc1crhXNXM09ZdLdmqGhphtEzwo04d2nFewdknoMcVyQDTRRKxvdl6ritkTIVLD05PTh9BlgmgwtlB/SwTphPqWTJOhNd2z6imnHKSaN7Vymss7G2v1GcermYLfTK5dPIwpoNMdKjB6Kz8UxbpSjo1I3V66qe7wc63066HNcy1qEhTvF5qwUZczYpKXNMxSg48mg5JtpgNNajuQElqebtlmyTPYUrFcV+EJmxVkNqCbiJlp79N35j4syU3maICsA5vIRUV2MuBN5CkFcORFENaETdwZBgBx9C3EOWgSQMhwJ4fIpwNEkroqeTyBkODO4gOA8F6i8RMCHBlcI7mA/3DkmBfCU0HLJ5FS0fsTiBgB5Av0G2VkLY2SYAk76pCpJJ9lWHS0FLvFkbZx5xZXKmE1iSyOegqbsFN2RhxdScYytKxVKeObL4QzyQVSQnjXiYcRUnJxvNu/mJz8ZfmxPeyWOrHk//Z"/>
          <p:cNvSpPr>
            <a:spLocks noChangeAspect="1" noChangeArrowheads="1"/>
          </p:cNvSpPr>
          <p:nvPr/>
        </p:nvSpPr>
        <p:spPr bwMode="auto">
          <a:xfrm>
            <a:off x="134938" y="-584200"/>
            <a:ext cx="1600200" cy="12001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8134" name="Picture 6" descr="http://www.brown.edu/Divisions/Graduate_School/Howard_Foundation/CIMG0519.jpg"/>
          <p:cNvPicPr>
            <a:picLocks noChangeAspect="1" noChangeArrowheads="1"/>
          </p:cNvPicPr>
          <p:nvPr/>
        </p:nvPicPr>
        <p:blipFill>
          <a:blip r:embed="rId3" cstate="print"/>
          <a:srcRect/>
          <a:stretch>
            <a:fillRect/>
          </a:stretch>
        </p:blipFill>
        <p:spPr bwMode="auto">
          <a:xfrm>
            <a:off x="6248400" y="2743200"/>
            <a:ext cx="2641600" cy="1981200"/>
          </a:xfrm>
          <a:prstGeom prst="rect">
            <a:avLst/>
          </a:prstGeom>
          <a:noFill/>
        </p:spPr>
      </p:pic>
      <p:sp>
        <p:nvSpPr>
          <p:cNvPr id="16" name="Rectangle 15"/>
          <p:cNvSpPr/>
          <p:nvPr/>
        </p:nvSpPr>
        <p:spPr>
          <a:xfrm>
            <a:off x="2438400" y="4953000"/>
            <a:ext cx="4343400" cy="923330"/>
          </a:xfrm>
          <a:prstGeom prst="rect">
            <a:avLst/>
          </a:prstGeom>
        </p:spPr>
        <p:txBody>
          <a:bodyPr wrap="square">
            <a:spAutoFit/>
          </a:bodyPr>
          <a:lstStyle/>
          <a:p>
            <a:pPr algn="ctr"/>
            <a:r>
              <a:rPr lang="en-US" sz="5400" dirty="0" smtClean="0">
                <a:solidFill>
                  <a:schemeClr val="accent6"/>
                </a:solidFill>
              </a:rPr>
              <a:t>el </a:t>
            </a:r>
            <a:r>
              <a:rPr lang="en-US" sz="5400" dirty="0" err="1" smtClean="0">
                <a:solidFill>
                  <a:schemeClr val="accent6"/>
                </a:solidFill>
              </a:rPr>
              <a:t>cuaderno</a:t>
            </a:r>
            <a:endParaRPr lang="en-US" sz="5400" dirty="0">
              <a:solidFill>
                <a:schemeClr val="accent6"/>
              </a:solidFill>
            </a:endParaRPr>
          </a:p>
        </p:txBody>
      </p:sp>
      <p:pic>
        <p:nvPicPr>
          <p:cNvPr id="48136" name="Picture 8" descr="http://www.deviantart.com/download/75008820/Note_book_texture_by_AnnFrost_stock.jpg"/>
          <p:cNvPicPr>
            <a:picLocks noChangeAspect="1" noChangeArrowheads="1"/>
          </p:cNvPicPr>
          <p:nvPr/>
        </p:nvPicPr>
        <p:blipFill>
          <a:blip r:embed="rId4" cstate="print"/>
          <a:srcRect/>
          <a:stretch>
            <a:fillRect/>
          </a:stretch>
        </p:blipFill>
        <p:spPr bwMode="auto">
          <a:xfrm>
            <a:off x="1295400" y="4343400"/>
            <a:ext cx="1600200" cy="226803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classroom</a:t>
            </a:r>
            <a:endParaRPr lang="en-US" sz="3200" dirty="0">
              <a:solidFill>
                <a:srgbClr val="FF0000"/>
              </a:solidFill>
            </a:endParaRPr>
          </a:p>
        </p:txBody>
      </p:sp>
      <p:sp>
        <p:nvSpPr>
          <p:cNvPr id="3" name="Content Placeholder 2"/>
          <p:cNvSpPr>
            <a:spLocks noGrp="1"/>
          </p:cNvSpPr>
          <p:nvPr>
            <p:ph idx="1"/>
          </p:nvPr>
        </p:nvSpPr>
        <p:spPr>
          <a:xfrm>
            <a:off x="381000" y="914400"/>
            <a:ext cx="4191000" cy="838200"/>
          </a:xfrm>
        </p:spPr>
        <p:txBody>
          <a:bodyPr>
            <a:noAutofit/>
          </a:bodyPr>
          <a:lstStyle/>
          <a:p>
            <a:pPr algn="ctr">
              <a:buNone/>
            </a:pPr>
            <a:r>
              <a:rPr lang="en-US" sz="5400" dirty="0" smtClean="0">
                <a:solidFill>
                  <a:schemeClr val="accent6"/>
                </a:solidFill>
              </a:rPr>
              <a:t>el </a:t>
            </a:r>
            <a:r>
              <a:rPr lang="en-US" sz="5400" dirty="0" err="1" smtClean="0">
                <a:solidFill>
                  <a:schemeClr val="accent6"/>
                </a:solidFill>
              </a:rPr>
              <a:t>estudiante</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981200" y="5410200"/>
            <a:ext cx="8915400" cy="923330"/>
          </a:xfrm>
          <a:prstGeom prst="rect">
            <a:avLst/>
          </a:prstGeom>
          <a:noFill/>
        </p:spPr>
        <p:txBody>
          <a:bodyPr wrap="square" rtlCol="0">
            <a:spAutoFit/>
          </a:bodyPr>
          <a:lstStyle/>
          <a:p>
            <a:pPr algn="ctr"/>
            <a:r>
              <a:rPr lang="en-US" sz="5400" dirty="0" smtClean="0">
                <a:solidFill>
                  <a:schemeClr val="accent6"/>
                </a:solidFill>
              </a:rPr>
              <a:t>     la </a:t>
            </a:r>
            <a:r>
              <a:rPr lang="en-US" sz="5400" dirty="0" err="1" smtClean="0">
                <a:solidFill>
                  <a:schemeClr val="accent6"/>
                </a:solidFill>
              </a:rPr>
              <a:t>estudiante</a:t>
            </a:r>
            <a:endParaRPr lang="en-US" sz="5400" dirty="0">
              <a:solidFill>
                <a:schemeClr val="accent6"/>
              </a:solidFill>
            </a:endParaRPr>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2" name="AutoShape 4"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gMAAQQGBQf/xAA6EAACAQIDBQYCCAUFAAAAAAAAAQIDEQQhMQUGEkGxIjJRYXGBQnITFTNSYpGhwSQ0Q4LRFCNTY8L/xAAaAQACAwEBAAAAAAAAAAAAAAABAgADBAUG/8QAKREAAgIBAgUDBQEBAAAAAAAAAAECAxEEMRIhMjNBBROBIlFhcfAj0f/aAAwDAQACEQMRAD8A+4kIQhCFXRb0OW2pvHicNj50sLCnOnDJ8ad73z0Y0YuTwiuyyNazI6khylLeyrwt1sJD+2pb9h8N78L/AFcNXj8tn+6GdU14EWpqfk6Qh4lLenZdTJ1Zwf46bNdLbezavdxtD+6aXUVxkvBYrYPZnoEFU8RSqq9OpCa8YyTGcQo2UyyFXIncgSyEKuQhZCrlOSSu8iECIZqu0MJR+1xNGD8JVEjHU3h2ZTX8ypfJFsKi34EdkFuz1QTwp71YFO1OnXqekUl+rMVfe+32WD951P8ACG9qb8FctTUvJ1LFyR5GwdsVtp1asasIQUIppQuezJZFU4OLwy2qyM1xR2M9RCLL7prkhXCVlxuIQhcVkPneMXFi60vGT6n0N6Hz2ur16j/E+rLaOsyazt/JnejzM1XU1SRnqo2o5TMt2mVN31DavkDU7wRci12X2cn5ZDvrDGUGvocXXp5axqMQ3aQNXNIjinuRTktmejT3n2xQWWNlJeE4Rl+trm7D777SjlVpYap49lx/c5maBp94R1QfgsWptT5M7We+2IdOPDg6cZPW8210Rkr737SmmoSpU/lp36ngz7q9Baf6oHswXgZ6q1+T1qm3dqVc6mOqq/3ZcPQyzr1at3UqznfXjk2ZvhDi7IZQitkVOyb3Y1O0Xb9Ak8uoEH2QkNgXIcfQKeaQCedhvNX0IA6Dc3+cr+dJdTruRye5+WNreVL9zrGc/UdbO1ou0hckLGsD2MxtRpIQhcIU9D5/WX+7P1fU+gPQ4Cvf6Wp8z6ltHWZNZ2zLLURUGyfaQE1dG1HKkZ7Zi599DUs3YCa7XsMIxFSOYLs7LncZNCrEAKmhcO8x1TQVazaCKzTU7sfRAcxlXuQ9ELYBg2nwhp5Ax0QeYAFxfZQd7A8kEQJcHeRoWbSM8O8aIZEIdJuev4uu/wDrXU6o5bc/+YxHyLqdSznajrZ2tF2kC1mUSRVyg2jyEIWiFPQ+f4h2rVPV9T6Cz55i3/E1V5vqW09Zk1nb+TK275PIGZfMCbzNpypC0tRc8pDE8vMXLNjCMXPJi3qOlrmJZBQKi7KEvvj5d1IRPxCKzTV7lP0QvkOrLsU/lj0ExAMxse6g9QfhQUQELeiQa0BfINEIVHUeuQlLMcslZkCdPudnXxL/AAx6nUPQ5jc3v4pr7sP3OnehztR3GdvR9lC5XuUXIr3KDYjQQhC0Qh85x7tiqvqfRj55tKhKVepKP32nfwuW0df9+DJrO18/9MkdbsXUd2NlGVrZWXmKnGfkjajkyEt5gt3DlTk/iX5AOm18f6DCAvmLkn4Bzgl8TEtZav8AMgGyMVJXfkOUU3mLqwjF5JBFY6o7wh5RXQStdApaRX4F0AjC6bu8vMBMmhaIKIqEJOKakGozXgyBGBReYu018FwoOV84texAhrUbfJCOOw5O8boATq9yl2cV5OK6nTnNblX+ixT8ZR6M6U51/WzuaTsxAkAFIG6KDWjQQhC0Qhwm0MsVW+d9Tuzg9qvhxtZfifVltPc/vwZNZ2/kwSFyLkxUmzajkskhcmXKQtvMIjAqO4pWvmMm8xTeYRWFHUCu836BRdpWArhAXP8A8roSl3GSfL5UXTyj7gFHU9AgVkir3IMhqegy4lPQO+YBh8bNZpe6DUINrsJCYSGxlmQJ2G6aX+lrNc52/JHuPQ8TdTLZ02+dV9EezKatqcy5/WzvaZf5RBkwCp1YrmYJbUwUJOMsVTUk7NOosn+ZUakme0Qx/WeDt9vH8mU9q4P/AJr+zG44/cThl9jacBtvs7Sr/M+rOvltfBx/qSfpFnEbVxEcRja9SN7OpK115stoknZyM2si1VzMcpC3IqUhbbOhk42ApMC+ZTkDfMIpJvMXKxcnmATIMFp5g132b8yOSXMtxdSNkn62BxxW7Cq5PZBVX2reSLiskXXg1UT+F87FrInGnzQrrlHdBvIiZUiImSYCTDTFphRZMhGxeYyMhN8w4sJD2sBt76vwqoLD8bu5cXHZZ+wye9GJfdoUo+smzwZtX9hbaOBfa/cl+z1mlrXsx/R61beHHzfZlSj6Q/yzlsRtWLxFV1MI5Tc3xSWCTu766Hot5GSUE5N+ZUrGaOBHXxmkw/pF4sxQkx0XcoyNgbOWR42K7NSfzNnqys+Z5uMpTnUvGyT1bNOkujXZmTMmtplbVwxXMwSkLlNLVo1RwENajnL+6yHQw1GHdox9bX6m+XqNa2TZy4el2Pd4PL4nKVoKUvRDI0K8v6dvmdj1UrZcvAvQzz9Sm+lYNMPS611PJ5iwM5d+aXpmHHBU13ryXmzc1crhXNXM09ZdLdmqGhphtEzwo04d2nFewdknoMcVyQDTRRKxvdl6ritkTIVLD05PTh9BlgmgwtlB/SwTphPqWTJOhNd2z6imnHKSaN7Vymss7G2v1GcermYLfTK5dPIwpoNMdKjB6Kz8UxbpSjo1I3V66qe7wc63066HNcy1qEhTvF5qwUZczYpKXNMxSg48mg5JtpgNNajuQElqebtlmyTPYUrFcV+EJmxVkNqCbiJlp79N35j4syU3maICsA5vIRUV2MuBN5CkFcORFENaETdwZBgBx9C3EOWgSQMhwJ4fIpwNEkroqeTyBkODO4gOA8F6i8RMCHBlcI7mA/3DkmBfCU0HLJ5FS0fsTiBgB5Av0G2VkLY2SYAk76pCpJJ9lWHS0FLvFkbZx5xZXKmE1iSyOegqbsFN2RhxdScYytKxVKeObL4QzyQVSQnjXiYcRUnJxvNu/mJz8ZfmxPeyWOrHk//Z"/>
          <p:cNvSpPr>
            <a:spLocks noChangeAspect="1" noChangeArrowheads="1"/>
          </p:cNvSpPr>
          <p:nvPr/>
        </p:nvSpPr>
        <p:spPr bwMode="auto">
          <a:xfrm>
            <a:off x="134938" y="-584200"/>
            <a:ext cx="1600200" cy="12001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0178" name="AutoShape 2" descr="data:image/jpg;base64,/9j/4AAQSkZJRgABAQAAAQABAAD/2wBDAAkGBwgHBgkIBwgKCgkLDRYPDQwMDRsUFRAWIB0iIiAdHx8kKDQsJCYxJx8fLT0tMTU3Ojo6Iys/RD84QzQ5Ojf/2wBDAQoKCg0MDRoPDxo3JR8lNzc3Nzc3Nzc3Nzc3Nzc3Nzc3Nzc3Nzc3Nzc3Nzc3Nzc3Nzc3Nzc3Nzc3Nzc3Nzc3Nzf/wAARCACqAHIDASIAAhEBAxEB/8QAHAABAAIDAQEBAAAAAAAAAAAAAAYHAwQFAQgC/8QAOhAAAQMDAgMHAgMGBgMAAAAAAQIDBAAFERIhBjFBBxMiUWFxgRSRMkKhFSNDUrHBJDNicvDxU4Lh/8QAGgEAAwEBAQEAAAAAAAAAAAAAAAEDBAIFBv/EACYRAAICAgEDBAIDAAAAAAAAAAABAhEDIQQSEzEUIkFRBSNhofD/2gAMAwEAAhEDEQA/ALupSlcnIpSlAClKUAKUr8uLShJUs6Ujck8h80xn6yPOsTslhlSUuvNoUr8IUsAn2qi+O+1G5TZj0Xh+QYluSS33qBh171Bx4R5Y39c7VWsubImPl6a+uS7jdb6i4T8qyadAfYQUFDIII8xXtfIUG53CE6hyFPkx1pOU928pOD6YNXn2W9oquIFm03stpuaQSy4gaRISOe3RW2cdR9qALKpSlIBSlKQhSlKAFKUoAUpSmMEgczVV9tHFrsJhHDlvXpfmNFcpwc0NE4Cf/bBz6A1OeMbo7Z+Hps6No75CQG9fIKJAyfbn8VQcxKp81V+vZWt6YvWe7QdDaOSc+QwAaTkkUhjctkcZtU6Q2lMVICRzSevzWGTb5TKgpxpaCRzqy7ZFaShK0JSUK3BT1FdKVaI85oA4ScHHh2zWb1LTo2ekXTZTrLYWg4IQpPMJPOty1uvxZbMiMvupLKwtl0HGlY5frz9Cakl84RkRmnXURlJKSFhxnByOtRhOGsLUef5v71qjNSVoxzg4PZ9U8MXU3uwW+6FrujKjodKP5SRuPvXTqNdmydPA1l2xmIhWPIHJH6EVJaCbFKUpCFKUoAUr8OOobQpa1BCUjJUrYCojxLxE2pln6WQ4zHSorefIKNhuBvg4P6ih6KQxubomGcc/617VPweJJQiPvzjclafG2HklIG+AQD05df71vTe0xduksMrQ4sFIKtTYOc+uRilZb0svhkq7Q431lg+mUjVHW+kv/wCwZJHzgCqwulkfkNGQ2880SDshRCAcbZHpUpuvGUXiKGhqLzbJU6AduX69a46rvrZCtYaYJwVq6ep9Ky5ptT0acGKoVI43D0OTFlLjqc7xQAKi2CEKyP5TyOfKpEJzMVaGn3EtrI2Kjgfetm1w0ssl4JSpbhIGFZPv/wDaj99skyTNDsZwISEqK0LBWl7bwgDPPmOXXPSopqctl37Fo6l9K3ba82Hy0kpJLgPKq+4d4dbvHFFuszXePNvO6n1q5hlO6j6Ajb5qVSWG4dmfkSy83FU0Mx1EqUlzlhP9MVNOx7hZFosguknx3C4IClFQOWmvyt7/ACT6+1aeOqsycqVpE/jtNsMoaZQENoSEoSkYAAGAP0rJQbClaDCKUpQIV4rYbV7XiuRoAqe+X9+98SuwSiQ3EiuatCtgtTasFJ98gjzrj8TSbpbYpEVvv2Zj4xkbEc/jmPaun2kGVEvzceE22HHF/VpUcZGQElWARnBHXPOtGM8+ldrt01v/ABTclQU4h3U24UkqAx64Arh+T1IV0qjo3W6MuWzuYK/G8rKoyztoT4RjyzgnHrXLn2CGm2IcU059SSFLZIypA5YTn5+1YplkM/iNciC4pDMUAONg/hSgYO3uM1k4mn3S5xWo0RrEhtwOuOjZQBGEJ9gOlB3VUomOVbmrNGaLMOQ2ham0KcWMZKhk/GSK3bBaIz4kaXVtSnXCtv8AD3ZOAFJIJ57avYnArS4oi3l6xyVAOkJWhWFb76R9jkH9K1bdxFGGlq5NOxpoCQosp1IcJHVPQ9cfbapZF8gvNNkoUWbJKbizlBhb4UGUoe1NuAb7JO4x9umcjFbtnfU7AQlSNb68AYGcn/uuOhybJShaITrcNf8AHkDBV5BKRUn4YdjxbmA3pdbcSUpd28BHMenltUu11PapBKbUW1tm/B4RjPyGpd2bDqms90yd0pUfzHzOPsCfOpUlISAAkAAYAFEkKAUncede1rjBRVI8yc3N2xSlK6JilKUAKUpTGQ7tJszU6xruAC0TYCVOMOIGCkEYUD5jqfaoHDccm2d6QZCnXYyy6HCMZXjbHUEgHb3q5bgwmVBfjqGQ62pBHuCP71Qq1ptUWGHELYFzICinI0KRgA78jnNTl5N3F2mjt8ESEOQe8nqLExZJU6OSkIPUeROK2I7blyvKi4oxO/UXFPIHhUBy36H++aX+FGXaC20UR3XEd004kYQsDmR1BJJ9KwcNftGzQQic2XUyFad0/wAIbk59ht7ig0VacjYvdynWR9EiS07cEOqz3ev+FjTgf6jz5fFctd8tz3EbE1mGhlDqNP0zI0lwDGkFJ5H18hW4xOi3y6uGFIbS2FaVsOKGkJHPB6csVx59ti3O4PLwu3qTqUlwbpbSBzz5Y86F5E0oq2SN++/tVUq1Wp1jQ22VJKN+4Jz4R9sav6VwY9gkuRiym8y2tgpnGyQeurGMnfzHT1rndlsQ93Pf1anC6lOoeWCf71YBb7tAVgApJwf+elRyZp4p1EUIxyQ34NG2cX3rhNuIjiQIn2okNuTWFFa4pJwkOHAznny+atNDzamg6hSFIICtWdiMc8+VVg03FuaZYlNKVB7tUZxKklKXTj8v82FDOcYGOdQdviu6v8Nw+GkrXoYcXGXpyVvIBwhBxvsNsD0rUpucOprZmjxerKoJ0v5L6t99tlykux4Exp91rdQQcjnjY9cHY45V0vnNQTgTg963KaudxUpEnRhuOk7NAjfPmfTkKnSRgVzFt+SXIhjhk6YO0e5pXmKV3SM9s9pSlI6Mch1DDK3XVBKEJKlHyAGTVNsPN3riF6PIZChBLjjzP5juVAp+SBVn8YxXZvCt2jMKAddiOJTk430mqzs0FMzvbsy6liQ46QXFKwFJb5pUehzt67VxI2cVKmzn8SouNulsx7epMqK0kIcQfMnJyDUjeukcQFss6UqAEdMZzdOrAKik9N8D4qP2a6yTenH71GUyWwViQncrOcJBB2PTb9az8TW1q6PtMoeSw62cd80f3alqOdWRy6nHlSNbV0mYL3bmpTjs2Gy1bZUpIHdJSUoUlO2QepJG/tXGuTt0sdmVb5jpDtxQQo7f5STvj3O33roiPcPqi+JzLkFkaQhe2oDknCueQOlR/iqVLnTkOPJjoHdpKUtkhKEncDflsBt5Gq4a67ZHP1dDjHZ0+zJ1xE6ZH0/u1KQ5n1AIIqa3mcIadSxlKSCQOucbfrUY4Kt64EVtUhJS+olTvp0A+w/rUnlttusOuvlwqDgQdO4SD1UB06Z5ViyyWTO6OsMXDErP3b7qyu8i2iA6606AttZydKhz1HGcdN/I1F+Hp8Owdol8fbjJkMpf8GU4WzqwVFOeRBJG/lUvu0KVHgPuxJYcPdBA8WPUnHQAY8/aqusDzkmVMnPkrVJX+JXNX5ifXmK0q1CTKYsUc2WMPhn0lBlMzYjUmM4HGnEhSVA8xWeoJ2YTlKamQF5/dqS4gZ2AVnP6jPyandEZ9UbPO5OHs5JQ+hSlK7tEdilKGkBoX+Y3b7LPmOhKkMR3HFBasA4STgn15fNUPZOKHXYc1Nug6FODWY48aVpJys+YO429qmnbVfu6jxrGy4AXv38oY5NjZAPurf4FUzGdkxJ7LsF3Q42oKS4SUjbocb/91TtXGymHN0Sr4LXsUpiVbVofjrQrAdXHcWCdI/CUnz1b464rnPrn6jMtCIzbaGu4UhJILq87rWCdjjY8sk1muEiLxTaQ9aFvMSEaSlKx4glseIZA8SQTzHv7fmOby22ZS2Y3cRWQ6l5eOfn7asbnc4qD0z04tS9yOfdlXiFEabdlNupJPfJQvKUZx3mf0T961bbIFxTcXp6kuy57yNycFITuogeX4U+la/EFxNyIcbToQgZW5g6nSMkqPuSdqx8LhX1jq3MAFoIRjqnOrb7/AK1zJ60XnDtw92myfsS1yEJVIbbW9zDpBClD1I9ufOtSTa1vTmpbct5h9GGUOoRqSpKujvIaSQeXI4O9bDCRoRjbate9yVR7XJYXLCDNSPpmWlZVgH8Z22HqazYr6rZHtuXtie8b3V5x4WxxhIfVGWpqSg+EqVtnI2Ph3xgVE4TbLUv6WMSGIzIQk5yVKONRJ881vLny025mO/IUtKAB+AD7nGT81n4Ksb18ubrgSRDC8KcH5v8ASk/b2Fd5cvtZ6mDBDiweXJ5J92XQVtW56a6MGUvUnP8AIPw/3PzU5HIZrBCYbjR0MtJCUpAAAGKz1XBBxhvyfNcjL3sjmKUpVbZAUPKleLxpJPIb10Io3tXeVc+MzEhtB15DbcVKU7lxZ8ePjI+9V8W0lQUlJOrGPX/grqX7vUcQXdLy1LdTcZAUvkSe8V/bFaGSBsPfbNb4R0iLez9yA7MaisqkOlENCgwMhPdJKiogY5ZJ/pXQVMU3DiMTZMhyKMHSCnWv3zzxk8+Va7sVLNjRJWgh6TKUG3dfNttPiwPLWQM+laCi4UnGk+/OpTxRns18blvj21tv+jdly40iSXYLbzTAQEoS6rxnzJxtk1hsKlWy6CWoKkMlJQUE6VAeeeXSvGs93qXucUJWrYD0rR6aDirROXKySl1N2SmVxYlURbMFhwPnCdbmnCR1xvuenLFYoOp0GS4orWvfUo5Kj65+1R9tIQDnYdTW5b5c5bwgW2KuW89ullKCTnqRjfH2FZ8/Aiofr8m78f8Ak+1kfd8M67Mdh8OTbnL+ltLJ/fSOqz/I31Ur25dasrs7bnytU92H+zrZoCIMDHiSj/yOf6lf099+bwl2dPd+xdOLHBJlND/Dw+bUUemNs+2w9TvVlNIShOEjSOYFeV2bnvdf7Q+ZzpcmX0voyDbalKVqPPFKUoAUPI0rQvNwbt8F11ZUFd2ooCU5KlY2A6Z9KBopvtWscOFxM5LiSEqfmDvn4w/hHAGr2Vjl55PWubwnwPP4nU4WJkZhhhQbecUdbiTgEYQPQ5BJFdbiTh+58SXX9sRXhJ0uIjT47BQHmQDkbHCRjOMnluTU67LOGpHD1nkrmuNuSZsgvKUgHGkABI5D16da0LM1CkcOG7K/7WLUbPPscKOhQgNW/wCmjrPVaVDOTy1Eb/eoUlsYBz8V9M3+3wbnbH49ziNyo+kqLax1G+QRuD6ivmlcmRElTnJMFaYcaQWwvSrSgalAAqJOeRA67V3iypKmKeO/B17DwtcuI0ykW1CAthGoFwlKCc7Iz0J3riuJUxKchrbcEpDhbUzjxBYOCnA3J9q+g+zosOcIW96NH7lLzfeFOACck4Jx5jHxXVZsdrZubtzat0ZE93/MkpbGtXTn7U1ymmCgkVLwv2W3K5aJHEC1QY55MJx3yh69ED7n2q1rDw5auH2C1aoTbGoYW4Bla/8Aco7n5rrYFKhkzTn5OlFIAUpSpHQpSlAhSlKAFVZx3x0xbeMotpmju7c0yfqXg3rKXFjw5TndKdicbnNWnVWdoPZpO4h4hTdLZJhhMgIEhqUCdJSMakkc9unpTGjscLuWy/KcESZClSEobTPlQGS2h4AkpGTuRjY7nGVe1TpI0jH2qP8ABnCsThW2/TR1l59whT8lScF0gYGw2SkDYJHL9akNIGwRmq/ZhASLs0mGH+6kLQy05I7tpaDpUQrnyO3I7YFWAckYFUz2iXi72LiORCbgQZUOajvERpjRW3JyrJIwR4kkAYzuKYy1LClaYCA42225zWlskpB6YyAcY8wK6VQTshmXK42KfMuwCXnZ68JCNCU4SkYSOgGAMeh61O6BMUpSkIUpSgBSlKAFKUoAV5gfFe0oAUpSgB1zXPvVktl8iiLdobUpkK1pQ4M6T5jqK6FeigZrQIMW3RG4kCO3HjtjCGm0hKUjnyrYpSgBSlKBClKUAKUpQApSlAH/2Q=="/>
          <p:cNvSpPr>
            <a:spLocks noChangeAspect="1" noChangeArrowheads="1"/>
          </p:cNvSpPr>
          <p:nvPr/>
        </p:nvSpPr>
        <p:spPr bwMode="auto">
          <a:xfrm>
            <a:off x="134938" y="-485775"/>
            <a:ext cx="666750" cy="9906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0180" name="Picture 4" descr="http://www.cfnc.org/static/images/boy_with_backpack.jpg"/>
          <p:cNvPicPr>
            <a:picLocks noChangeAspect="1" noChangeArrowheads="1"/>
          </p:cNvPicPr>
          <p:nvPr/>
        </p:nvPicPr>
        <p:blipFill>
          <a:blip r:embed="rId2" cstate="print"/>
          <a:srcRect/>
          <a:stretch>
            <a:fillRect/>
          </a:stretch>
        </p:blipFill>
        <p:spPr bwMode="auto">
          <a:xfrm>
            <a:off x="1447800" y="1752600"/>
            <a:ext cx="2351404" cy="3505200"/>
          </a:xfrm>
          <a:prstGeom prst="rect">
            <a:avLst/>
          </a:prstGeom>
          <a:noFill/>
        </p:spPr>
      </p:pic>
      <p:pic>
        <p:nvPicPr>
          <p:cNvPr id="50182" name="Picture 6" descr="http://us.cdn3.123rf.com/168nwm/gelpi/gelpi0907/gelpi090700063/5179089-adorable-girl-student-asking-to-speak-in-the-school-on-a-over-white-background.jpg"/>
          <p:cNvPicPr>
            <a:picLocks noChangeAspect="1" noChangeArrowheads="1"/>
          </p:cNvPicPr>
          <p:nvPr/>
        </p:nvPicPr>
        <p:blipFill>
          <a:blip r:embed="rId3" cstate="print"/>
          <a:srcRect/>
          <a:stretch>
            <a:fillRect/>
          </a:stretch>
        </p:blipFill>
        <p:spPr bwMode="auto">
          <a:xfrm>
            <a:off x="5334000" y="2057400"/>
            <a:ext cx="2800350" cy="3200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Greet Someone</a:t>
            </a:r>
            <a:endParaRPr lang="en-US" sz="3200" dirty="0">
              <a:solidFill>
                <a:srgbClr val="FF0000"/>
              </a:solidFill>
            </a:endParaRPr>
          </a:p>
        </p:txBody>
      </p:sp>
      <p:sp>
        <p:nvSpPr>
          <p:cNvPr id="3" name="Content Placeholder 2"/>
          <p:cNvSpPr>
            <a:spLocks noGrp="1"/>
          </p:cNvSpPr>
          <p:nvPr>
            <p:ph idx="1"/>
          </p:nvPr>
        </p:nvSpPr>
        <p:spPr>
          <a:xfrm>
            <a:off x="1143000" y="685800"/>
            <a:ext cx="6781800" cy="1676400"/>
          </a:xfrm>
        </p:spPr>
        <p:txBody>
          <a:bodyPr>
            <a:normAutofit/>
          </a:bodyPr>
          <a:lstStyle/>
          <a:p>
            <a:pPr algn="ctr">
              <a:buNone/>
            </a:pPr>
            <a:r>
              <a:rPr lang="en-US" sz="5400" dirty="0" err="1" smtClean="0">
                <a:solidFill>
                  <a:schemeClr val="accent6"/>
                </a:solidFill>
              </a:rPr>
              <a:t>Buenas</a:t>
            </a:r>
            <a:r>
              <a:rPr lang="en-US" sz="5400" dirty="0" smtClean="0">
                <a:solidFill>
                  <a:schemeClr val="accent6"/>
                </a:solidFill>
              </a:rPr>
              <a:t> </a:t>
            </a:r>
            <a:r>
              <a:rPr lang="en-US" sz="5400" dirty="0" err="1" smtClean="0">
                <a:solidFill>
                  <a:schemeClr val="accent6"/>
                </a:solidFill>
              </a:rPr>
              <a:t>noches</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600200" y="5867400"/>
            <a:ext cx="6477000" cy="707886"/>
          </a:xfrm>
          <a:prstGeom prst="rect">
            <a:avLst/>
          </a:prstGeom>
          <a:noFill/>
        </p:spPr>
        <p:txBody>
          <a:bodyPr wrap="square" rtlCol="0">
            <a:spAutoFit/>
          </a:bodyPr>
          <a:lstStyle/>
          <a:p>
            <a:pPr algn="ctr"/>
            <a:r>
              <a:rPr lang="en-US" sz="4000" dirty="0" smtClean="0"/>
              <a:t>Good night.</a:t>
            </a:r>
            <a:endParaRPr lang="en-US" sz="4000" dirty="0"/>
          </a:p>
        </p:txBody>
      </p:sp>
      <p:pic>
        <p:nvPicPr>
          <p:cNvPr id="15362" name="Picture 2" descr="http://widget.bigoo.ws/community/media/46/12846.GIF"/>
          <p:cNvPicPr>
            <a:picLocks noChangeAspect="1" noChangeArrowheads="1" noCrop="1"/>
          </p:cNvPicPr>
          <p:nvPr/>
        </p:nvPicPr>
        <p:blipFill>
          <a:blip r:embed="rId2" cstate="print"/>
          <a:srcRect/>
          <a:stretch>
            <a:fillRect/>
          </a:stretch>
        </p:blipFill>
        <p:spPr bwMode="auto">
          <a:xfrm>
            <a:off x="2743200" y="1828800"/>
            <a:ext cx="3810000" cy="381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classroom</a:t>
            </a:r>
            <a:endParaRPr lang="en-US" sz="3200" dirty="0">
              <a:solidFill>
                <a:srgbClr val="FF0000"/>
              </a:solidFill>
            </a:endParaRPr>
          </a:p>
        </p:txBody>
      </p:sp>
      <p:sp>
        <p:nvSpPr>
          <p:cNvPr id="3" name="Content Placeholder 2"/>
          <p:cNvSpPr>
            <a:spLocks noGrp="1"/>
          </p:cNvSpPr>
          <p:nvPr>
            <p:ph idx="1"/>
          </p:nvPr>
        </p:nvSpPr>
        <p:spPr>
          <a:xfrm>
            <a:off x="2743200" y="1143000"/>
            <a:ext cx="4724400" cy="1066800"/>
          </a:xfrm>
        </p:spPr>
        <p:txBody>
          <a:bodyPr>
            <a:normAutofit/>
          </a:bodyPr>
          <a:lstStyle/>
          <a:p>
            <a:pPr algn="ctr">
              <a:buNone/>
            </a:pPr>
            <a:r>
              <a:rPr lang="en-US" sz="5400" dirty="0" smtClean="0">
                <a:solidFill>
                  <a:schemeClr val="accent6"/>
                </a:solidFill>
              </a:rPr>
              <a:t>la </a:t>
            </a:r>
            <a:r>
              <a:rPr lang="en-US" sz="5400" dirty="0" err="1" smtClean="0">
                <a:solidFill>
                  <a:schemeClr val="accent6"/>
                </a:solidFill>
              </a:rPr>
              <a:t>hoja</a:t>
            </a:r>
            <a:r>
              <a:rPr lang="en-US" sz="5400" dirty="0" smtClean="0">
                <a:solidFill>
                  <a:schemeClr val="accent6"/>
                </a:solidFill>
              </a:rPr>
              <a:t> de </a:t>
            </a:r>
            <a:r>
              <a:rPr lang="en-US" sz="5400" dirty="0" err="1" smtClean="0">
                <a:solidFill>
                  <a:schemeClr val="accent6"/>
                </a:solidFill>
              </a:rPr>
              <a:t>papel</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3200400"/>
            <a:ext cx="8915400" cy="923330"/>
          </a:xfrm>
          <a:prstGeom prst="rect">
            <a:avLst/>
          </a:prstGeom>
          <a:noFill/>
        </p:spPr>
        <p:txBody>
          <a:bodyPr wrap="square" rtlCol="0">
            <a:spAutoFit/>
          </a:bodyPr>
          <a:lstStyle/>
          <a:p>
            <a:pPr algn="ctr"/>
            <a:r>
              <a:rPr lang="en-US" sz="5400" dirty="0" smtClean="0">
                <a:solidFill>
                  <a:schemeClr val="accent6"/>
                </a:solidFill>
              </a:rPr>
              <a:t>     el </a:t>
            </a:r>
            <a:r>
              <a:rPr lang="en-US" sz="5400" dirty="0" err="1" smtClean="0">
                <a:solidFill>
                  <a:schemeClr val="accent6"/>
                </a:solidFill>
              </a:rPr>
              <a:t>lápiz</a:t>
            </a:r>
            <a:endParaRPr lang="en-US" sz="5400" dirty="0">
              <a:solidFill>
                <a:schemeClr val="accent6"/>
              </a:solidFill>
            </a:endParaRPr>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2" name="AutoShape 4"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gMAAQQGBQf/xAA6EAACAQIDBQYCCAUFAAAAAAAAAQIDEQQhMQUGEkGxIjJRYXGBQnITFTNSYpGhwSQ0Q4LRFCNTY8L/xAAaAQACAwEBAAAAAAAAAAAAAAABAgADBAUG/8QAKREAAgIBAgUDBQEBAAAAAAAAAAECAxEEMRIhMjNBBROBIlFhcfAj0f/aAAwDAQACEQMRAD8A+4kIQhCFXRb0OW2pvHicNj50sLCnOnDJ8ad73z0Y0YuTwiuyyNazI6khylLeyrwt1sJD+2pb9h8N78L/AFcNXj8tn+6GdU14EWpqfk6Qh4lLenZdTJ1Zwf46bNdLbezavdxtD+6aXUVxkvBYrYPZnoEFU8RSqq9OpCa8YyTGcQo2UyyFXIncgSyEKuQhZCrlOSSu8iECIZqu0MJR+1xNGD8JVEjHU3h2ZTX8ypfJFsKi34EdkFuz1QTwp71YFO1OnXqekUl+rMVfe+32WD951P8ACG9qb8FctTUvJ1LFyR5GwdsVtp1asasIQUIppQuezJZFU4OLwy2qyM1xR2M9RCLL7prkhXCVlxuIQhcVkPneMXFi60vGT6n0N6Hz2ur16j/E+rLaOsyazt/JnejzM1XU1SRnqo2o5TMt2mVN31DavkDU7wRci12X2cn5ZDvrDGUGvocXXp5axqMQ3aQNXNIjinuRTktmejT3n2xQWWNlJeE4Rl+trm7D777SjlVpYap49lx/c5maBp94R1QfgsWptT5M7We+2IdOPDg6cZPW8210Rkr737SmmoSpU/lp36ngz7q9Baf6oHswXgZ6q1+T1qm3dqVc6mOqq/3ZcPQyzr1at3UqznfXjk2ZvhDi7IZQitkVOyb3Y1O0Xb9Ak8uoEH2QkNgXIcfQKeaQCedhvNX0IA6Dc3+cr+dJdTruRye5+WNreVL9zrGc/UdbO1ou0hckLGsD2MxtRpIQhcIU9D5/WX+7P1fU+gPQ4Cvf6Wp8z6ltHWZNZ2zLLURUGyfaQE1dG1HKkZ7Zi599DUs3YCa7XsMIxFSOYLs7LncZNCrEAKmhcO8x1TQVazaCKzTU7sfRAcxlXuQ9ELYBg2nwhp5Ax0QeYAFxfZQd7A8kEQJcHeRoWbSM8O8aIZEIdJuev4uu/wDrXU6o5bc/+YxHyLqdSznajrZ2tF2kC1mUSRVyg2jyEIWiFPQ+f4h2rVPV9T6Cz55i3/E1V5vqW09Zk1nb+TK275PIGZfMCbzNpypC0tRc8pDE8vMXLNjCMXPJi3qOlrmJZBQKi7KEvvj5d1IRPxCKzTV7lP0QvkOrLsU/lj0ExAMxse6g9QfhQUQELeiQa0BfINEIVHUeuQlLMcslZkCdPudnXxL/AAx6nUPQ5jc3v4pr7sP3OnehztR3GdvR9lC5XuUXIr3KDYjQQhC0Qh85x7tiqvqfRj55tKhKVepKP32nfwuW0df9+DJrO18/9MkdbsXUd2NlGVrZWXmKnGfkjajkyEt5gt3DlTk/iX5AOm18f6DCAvmLkn4Bzgl8TEtZav8AMgGyMVJXfkOUU3mLqwjF5JBFY6o7wh5RXQStdApaRX4F0AjC6bu8vMBMmhaIKIqEJOKakGozXgyBGBReYu018FwoOV84texAhrUbfJCOOw5O8boATq9yl2cV5OK6nTnNblX+ixT8ZR6M6U51/WzuaTsxAkAFIG6KDWjQQhC0Qhwm0MsVW+d9Tuzg9qvhxtZfifVltPc/vwZNZ2/kwSFyLkxUmzajkskhcmXKQtvMIjAqO4pWvmMm8xTeYRWFHUCu836BRdpWArhAXP8A8roSl3GSfL5UXTyj7gFHU9AgVkir3IMhqegy4lPQO+YBh8bNZpe6DUINrsJCYSGxlmQJ2G6aX+lrNc52/JHuPQ8TdTLZ02+dV9EezKatqcy5/WzvaZf5RBkwCp1YrmYJbUwUJOMsVTUk7NOosn+ZUakme0Qx/WeDt9vH8mU9q4P/AJr+zG44/cThl9jacBtvs7Sr/M+rOvltfBx/qSfpFnEbVxEcRja9SN7OpK115stoknZyM2si1VzMcpC3IqUhbbOhk42ApMC+ZTkDfMIpJvMXKxcnmATIMFp5g132b8yOSXMtxdSNkn62BxxW7Cq5PZBVX2reSLiskXXg1UT+F87FrInGnzQrrlHdBvIiZUiImSYCTDTFphRZMhGxeYyMhN8w4sJD2sBt76vwqoLD8bu5cXHZZ+wye9GJfdoUo+smzwZtX9hbaOBfa/cl+z1mlrXsx/R61beHHzfZlSj6Q/yzlsRtWLxFV1MI5Tc3xSWCTu766Hot5GSUE5N+ZUrGaOBHXxmkw/pF4sxQkx0XcoyNgbOWR42K7NSfzNnqys+Z5uMpTnUvGyT1bNOkujXZmTMmtplbVwxXMwSkLlNLVo1RwENajnL+6yHQw1GHdox9bX6m+XqNa2TZy4el2Pd4PL4nKVoKUvRDI0K8v6dvmdj1UrZcvAvQzz9Sm+lYNMPS611PJ5iwM5d+aXpmHHBU13ryXmzc1crhXNXM09ZdLdmqGhphtEzwo04d2nFewdknoMcVyQDTRRKxvdl6ritkTIVLD05PTh9BlgmgwtlB/SwTphPqWTJOhNd2z6imnHKSaN7Vymss7G2v1GcermYLfTK5dPIwpoNMdKjB6Kz8UxbpSjo1I3V66qe7wc63066HNcy1qEhTvF5qwUZczYpKXNMxSg48mg5JtpgNNajuQElqebtlmyTPYUrFcV+EJmxVkNqCbiJlp79N35j4syU3maICsA5vIRUV2MuBN5CkFcORFENaETdwZBgBx9C3EOWgSQMhwJ4fIpwNEkroqeTyBkODO4gOA8F6i8RMCHBlcI7mA/3DkmBfCU0HLJ5FS0fsTiBgB5Av0G2VkLY2SYAk76pCpJJ9lWHS0FLvFkbZx5xZXKmE1iSyOegqbsFN2RhxdScYytKxVKeObL4QzyQVSQnjXiYcRUnJxvNu/mJz8ZfmxPeyWOrHk//Z"/>
          <p:cNvSpPr>
            <a:spLocks noChangeAspect="1" noChangeArrowheads="1"/>
          </p:cNvSpPr>
          <p:nvPr/>
        </p:nvSpPr>
        <p:spPr bwMode="auto">
          <a:xfrm>
            <a:off x="134938" y="-584200"/>
            <a:ext cx="1600200" cy="12001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Rectangle 15"/>
          <p:cNvSpPr/>
          <p:nvPr/>
        </p:nvSpPr>
        <p:spPr>
          <a:xfrm>
            <a:off x="2438400" y="4953000"/>
            <a:ext cx="4343400" cy="923330"/>
          </a:xfrm>
          <a:prstGeom prst="rect">
            <a:avLst/>
          </a:prstGeom>
        </p:spPr>
        <p:txBody>
          <a:bodyPr wrap="square">
            <a:spAutoFit/>
          </a:bodyPr>
          <a:lstStyle/>
          <a:p>
            <a:pPr algn="ctr"/>
            <a:r>
              <a:rPr lang="en-US" sz="5400" dirty="0" smtClean="0">
                <a:solidFill>
                  <a:schemeClr val="accent6"/>
                </a:solidFill>
              </a:rPr>
              <a:t>el </a:t>
            </a:r>
            <a:r>
              <a:rPr lang="en-US" sz="5400" dirty="0" err="1" smtClean="0">
                <a:solidFill>
                  <a:schemeClr val="accent6"/>
                </a:solidFill>
              </a:rPr>
              <a:t>libro</a:t>
            </a:r>
            <a:endParaRPr lang="en-US" sz="5400" dirty="0">
              <a:solidFill>
                <a:schemeClr val="accent6"/>
              </a:solidFill>
            </a:endParaRPr>
          </a:p>
        </p:txBody>
      </p:sp>
      <p:pic>
        <p:nvPicPr>
          <p:cNvPr id="51202" name="Picture 2" descr="http://t1.gstatic.com/images?q=tbn:ANd9GcQJAzjFfiEyfsuYmJxuNxnYZm7bs86CnTe9aXKoHjwApTJYRA5aNg"/>
          <p:cNvPicPr>
            <a:picLocks noChangeAspect="1" noChangeArrowheads="1"/>
          </p:cNvPicPr>
          <p:nvPr/>
        </p:nvPicPr>
        <p:blipFill>
          <a:blip r:embed="rId2" cstate="print"/>
          <a:srcRect/>
          <a:stretch>
            <a:fillRect/>
          </a:stretch>
        </p:blipFill>
        <p:spPr bwMode="auto">
          <a:xfrm>
            <a:off x="381000" y="1066800"/>
            <a:ext cx="2409825" cy="1895476"/>
          </a:xfrm>
          <a:prstGeom prst="rect">
            <a:avLst/>
          </a:prstGeom>
          <a:noFill/>
        </p:spPr>
      </p:pic>
      <p:pic>
        <p:nvPicPr>
          <p:cNvPr id="51204" name="Picture 4" descr="http://t3.gstatic.com/images?q=tbn:ANd9GcSffdbcd2kjN13x1sYwDbmILp0Jh0S4rmIr0qKXoIgz1a_Gwxyl0w"/>
          <p:cNvPicPr>
            <a:picLocks noChangeAspect="1" noChangeArrowheads="1"/>
          </p:cNvPicPr>
          <p:nvPr/>
        </p:nvPicPr>
        <p:blipFill>
          <a:blip r:embed="rId3" cstate="print"/>
          <a:srcRect/>
          <a:stretch>
            <a:fillRect/>
          </a:stretch>
        </p:blipFill>
        <p:spPr bwMode="auto">
          <a:xfrm>
            <a:off x="5943600" y="2590800"/>
            <a:ext cx="2133600" cy="2133601"/>
          </a:xfrm>
          <a:prstGeom prst="rect">
            <a:avLst/>
          </a:prstGeom>
          <a:noFill/>
        </p:spPr>
      </p:pic>
      <p:pic>
        <p:nvPicPr>
          <p:cNvPr id="51206" name="Picture 6" descr="http://t1.gstatic.com/images?q=tbn:ANd9GcQdvbqjRr6XjBDotBxuM0KwcQushcTRSkaWPr7gprSfT3kKPT1I"/>
          <p:cNvPicPr>
            <a:picLocks noChangeAspect="1" noChangeArrowheads="1"/>
          </p:cNvPicPr>
          <p:nvPr/>
        </p:nvPicPr>
        <p:blipFill>
          <a:blip r:embed="rId4" cstate="print"/>
          <a:srcRect/>
          <a:stretch>
            <a:fillRect/>
          </a:stretch>
        </p:blipFill>
        <p:spPr bwMode="auto">
          <a:xfrm>
            <a:off x="1219200" y="4267200"/>
            <a:ext cx="2362200" cy="237643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classroom</a:t>
            </a:r>
            <a:endParaRPr lang="en-US" sz="3200" dirty="0">
              <a:solidFill>
                <a:srgbClr val="FF0000"/>
              </a:solidFill>
            </a:endParaRPr>
          </a:p>
        </p:txBody>
      </p:sp>
      <p:sp>
        <p:nvSpPr>
          <p:cNvPr id="3" name="Content Placeholder 2"/>
          <p:cNvSpPr>
            <a:spLocks noGrp="1"/>
          </p:cNvSpPr>
          <p:nvPr>
            <p:ph idx="1"/>
          </p:nvPr>
        </p:nvSpPr>
        <p:spPr>
          <a:xfrm>
            <a:off x="381000" y="914400"/>
            <a:ext cx="4191000" cy="838200"/>
          </a:xfrm>
        </p:spPr>
        <p:txBody>
          <a:bodyPr>
            <a:noAutofit/>
          </a:bodyPr>
          <a:lstStyle/>
          <a:p>
            <a:pPr algn="ctr">
              <a:buNone/>
            </a:pPr>
            <a:r>
              <a:rPr lang="en-US" sz="5400" dirty="0" smtClean="0">
                <a:solidFill>
                  <a:schemeClr val="accent6"/>
                </a:solidFill>
              </a:rPr>
              <a:t>el </a:t>
            </a:r>
            <a:r>
              <a:rPr lang="en-US" sz="5400" dirty="0" err="1" smtClean="0">
                <a:solidFill>
                  <a:schemeClr val="accent6"/>
                </a:solidFill>
              </a:rPr>
              <a:t>profesor</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981200" y="5410200"/>
            <a:ext cx="8915400" cy="923330"/>
          </a:xfrm>
          <a:prstGeom prst="rect">
            <a:avLst/>
          </a:prstGeom>
          <a:noFill/>
        </p:spPr>
        <p:txBody>
          <a:bodyPr wrap="square" rtlCol="0">
            <a:spAutoFit/>
          </a:bodyPr>
          <a:lstStyle/>
          <a:p>
            <a:pPr algn="ctr"/>
            <a:r>
              <a:rPr lang="en-US" sz="5400" dirty="0" smtClean="0">
                <a:solidFill>
                  <a:schemeClr val="accent6"/>
                </a:solidFill>
              </a:rPr>
              <a:t>     la </a:t>
            </a:r>
            <a:r>
              <a:rPr lang="en-US" sz="5400" dirty="0" err="1" smtClean="0">
                <a:solidFill>
                  <a:schemeClr val="accent6"/>
                </a:solidFill>
              </a:rPr>
              <a:t>profesora</a:t>
            </a:r>
            <a:endParaRPr lang="en-US" sz="5400" dirty="0">
              <a:solidFill>
                <a:schemeClr val="accent6"/>
              </a:solidFill>
            </a:endParaRPr>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2" name="AutoShape 4"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gMAAQQGBQf/xAA6EAACAQIDBQYCCAUFAAAAAAAAAQIDEQQhMQUGEkGxIjJRYXGBQnITFTNSYpGhwSQ0Q4LRFCNTY8L/xAAaAQACAwEBAAAAAAAAAAAAAAABAgADBAUG/8QAKREAAgIBAgUDBQEBAAAAAAAAAAECAxEEMRIhMjNBBROBIlFhcfAj0f/aAAwDAQACEQMRAD8A+4kIQhCFXRb0OW2pvHicNj50sLCnOnDJ8ad73z0Y0YuTwiuyyNazI6khylLeyrwt1sJD+2pb9h8N78L/AFcNXj8tn+6GdU14EWpqfk6Qh4lLenZdTJ1Zwf46bNdLbezavdxtD+6aXUVxkvBYrYPZnoEFU8RSqq9OpCa8YyTGcQo2UyyFXIncgSyEKuQhZCrlOSSu8iECIZqu0MJR+1xNGD8JVEjHU3h2ZTX8ypfJFsKi34EdkFuz1QTwp71YFO1OnXqekUl+rMVfe+32WD951P8ACG9qb8FctTUvJ1LFyR5GwdsVtp1asasIQUIppQuezJZFU4OLwy2qyM1xR2M9RCLL7prkhXCVlxuIQhcVkPneMXFi60vGT6n0N6Hz2ur16j/E+rLaOsyazt/JnejzM1XU1SRnqo2o5TMt2mVN31DavkDU7wRci12X2cn5ZDvrDGUGvocXXp5axqMQ3aQNXNIjinuRTktmejT3n2xQWWNlJeE4Rl+trm7D777SjlVpYap49lx/c5maBp94R1QfgsWptT5M7We+2IdOPDg6cZPW8210Rkr737SmmoSpU/lp36ngz7q9Baf6oHswXgZ6q1+T1qm3dqVc6mOqq/3ZcPQyzr1at3UqznfXjk2ZvhDi7IZQitkVOyb3Y1O0Xb9Ak8uoEH2QkNgXIcfQKeaQCedhvNX0IA6Dc3+cr+dJdTruRye5+WNreVL9zrGc/UdbO1ou0hckLGsD2MxtRpIQhcIU9D5/WX+7P1fU+gPQ4Cvf6Wp8z6ltHWZNZ2zLLURUGyfaQE1dG1HKkZ7Zi599DUs3YCa7XsMIxFSOYLs7LncZNCrEAKmhcO8x1TQVazaCKzTU7sfRAcxlXuQ9ELYBg2nwhp5Ax0QeYAFxfZQd7A8kEQJcHeRoWbSM8O8aIZEIdJuev4uu/wDrXU6o5bc/+YxHyLqdSznajrZ2tF2kC1mUSRVyg2jyEIWiFPQ+f4h2rVPV9T6Cz55i3/E1V5vqW09Zk1nb+TK275PIGZfMCbzNpypC0tRc8pDE8vMXLNjCMXPJi3qOlrmJZBQKi7KEvvj5d1IRPxCKzTV7lP0QvkOrLsU/lj0ExAMxse6g9QfhQUQELeiQa0BfINEIVHUeuQlLMcslZkCdPudnXxL/AAx6nUPQ5jc3v4pr7sP3OnehztR3GdvR9lC5XuUXIr3KDYjQQhC0Qh85x7tiqvqfRj55tKhKVepKP32nfwuW0df9+DJrO18/9MkdbsXUd2NlGVrZWXmKnGfkjajkyEt5gt3DlTk/iX5AOm18f6DCAvmLkn4Bzgl8TEtZav8AMgGyMVJXfkOUU3mLqwjF5JBFY6o7wh5RXQStdApaRX4F0AjC6bu8vMBMmhaIKIqEJOKakGozXgyBGBReYu018FwoOV84texAhrUbfJCOOw5O8boATq9yl2cV5OK6nTnNblX+ixT8ZR6M6U51/WzuaTsxAkAFIG6KDWjQQhC0Qhwm0MsVW+d9Tuzg9qvhxtZfifVltPc/vwZNZ2/kwSFyLkxUmzajkskhcmXKQtvMIjAqO4pWvmMm8xTeYRWFHUCu836BRdpWArhAXP8A8roSl3GSfL5UXTyj7gFHU9AgVkir3IMhqegy4lPQO+YBh8bNZpe6DUINrsJCYSGxlmQJ2G6aX+lrNc52/JHuPQ8TdTLZ02+dV9EezKatqcy5/WzvaZf5RBkwCp1YrmYJbUwUJOMsVTUk7NOosn+ZUakme0Qx/WeDt9vH8mU9q4P/AJr+zG44/cThl9jacBtvs7Sr/M+rOvltfBx/qSfpFnEbVxEcRja9SN7OpK115stoknZyM2si1VzMcpC3IqUhbbOhk42ApMC+ZTkDfMIpJvMXKxcnmATIMFp5g132b8yOSXMtxdSNkn62BxxW7Cq5PZBVX2reSLiskXXg1UT+F87FrInGnzQrrlHdBvIiZUiImSYCTDTFphRZMhGxeYyMhN8w4sJD2sBt76vwqoLD8bu5cXHZZ+wye9GJfdoUo+smzwZtX9hbaOBfa/cl+z1mlrXsx/R61beHHzfZlSj6Q/yzlsRtWLxFV1MI5Tc3xSWCTu766Hot5GSUE5N+ZUrGaOBHXxmkw/pF4sxQkx0XcoyNgbOWR42K7NSfzNnqys+Z5uMpTnUvGyT1bNOkujXZmTMmtplbVwxXMwSkLlNLVo1RwENajnL+6yHQw1GHdox9bX6m+XqNa2TZy4el2Pd4PL4nKVoKUvRDI0K8v6dvmdj1UrZcvAvQzz9Sm+lYNMPS611PJ5iwM5d+aXpmHHBU13ryXmzc1crhXNXM09ZdLdmqGhphtEzwo04d2nFewdknoMcVyQDTRRKxvdl6ritkTIVLD05PTh9BlgmgwtlB/SwTphPqWTJOhNd2z6imnHKSaN7Vymss7G2v1GcermYLfTK5dPIwpoNMdKjB6Kz8UxbpSjo1I3V66qe7wc63066HNcy1qEhTvF5qwUZczYpKXNMxSg48mg5JtpgNNajuQElqebtlmyTPYUrFcV+EJmxVkNqCbiJlp79N35j4syU3maICsA5vIRUV2MuBN5CkFcORFENaETdwZBgBx9C3EOWgSQMhwJ4fIpwNEkroqeTyBkODO4gOA8F6i8RMCHBlcI7mA/3DkmBfCU0HLJ5FS0fsTiBgB5Av0G2VkLY2SYAk76pCpJJ9lWHS0FLvFkbZx5xZXKmE1iSyOegqbsFN2RhxdScYytKxVKeObL4QzyQVSQnjXiYcRUnJxvNu/mJz8ZfmxPeyWOrHk//Z"/>
          <p:cNvSpPr>
            <a:spLocks noChangeAspect="1" noChangeArrowheads="1"/>
          </p:cNvSpPr>
          <p:nvPr/>
        </p:nvSpPr>
        <p:spPr bwMode="auto">
          <a:xfrm>
            <a:off x="134938" y="-584200"/>
            <a:ext cx="1600200" cy="12001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0178" name="AutoShape 2" descr="data:image/jpg;base64,/9j/4AAQSkZJRgABAQAAAQABAAD/2wBDAAkGBwgHBgkIBwgKCgkLDRYPDQwMDRsUFRAWIB0iIiAdHx8kKDQsJCYxJx8fLT0tMTU3Ojo6Iys/RD84QzQ5Ojf/2wBDAQoKCg0MDRoPDxo3JR8lNzc3Nzc3Nzc3Nzc3Nzc3Nzc3Nzc3Nzc3Nzc3Nzc3Nzc3Nzc3Nzc3Nzc3Nzc3Nzc3Nzf/wAARCACqAHIDASIAAhEBAxEB/8QAHAABAAIDAQEBAAAAAAAAAAAAAAYHAwQFAQgC/8QAOhAAAQMDAgMHAgMGBgMAAAAAAQIDBAAFERIhBjFBBxMiUWFxgRSRMkKhFSNDUrHBJDNicvDxU4Lh/8QAGgEAAwEBAQEAAAAAAAAAAAAAAAEDBAIFBv/EACYRAAICAgEDBAIDAAAAAAAAAAABAhEDIQQSEzEUIkFRBSNhofD/2gAMAwEAAhEDEQA/ALupSlcnIpSlAClKUAKUr8uLShJUs6Ujck8h80xn6yPOsTslhlSUuvNoUr8IUsAn2qi+O+1G5TZj0Xh+QYluSS33qBh171Bx4R5Y39c7VWsubImPl6a+uS7jdb6i4T8qyadAfYQUFDIII8xXtfIUG53CE6hyFPkx1pOU928pOD6YNXn2W9oquIFm03stpuaQSy4gaRISOe3RW2cdR9qALKpSlIBSlKQhSlKAFKUoAUpSmMEgczVV9tHFrsJhHDlvXpfmNFcpwc0NE4Cf/bBz6A1OeMbo7Z+Hps6No75CQG9fIKJAyfbn8VQcxKp81V+vZWt6YvWe7QdDaOSc+QwAaTkkUhjctkcZtU6Q2lMVICRzSevzWGTb5TKgpxpaCRzqy7ZFaShK0JSUK3BT1FdKVaI85oA4ScHHh2zWb1LTo2ekXTZTrLYWg4IQpPMJPOty1uvxZbMiMvupLKwtl0HGlY5frz9Cakl84RkRmnXURlJKSFhxnByOtRhOGsLUef5v71qjNSVoxzg4PZ9U8MXU3uwW+6FrujKjodKP5SRuPvXTqNdmydPA1l2xmIhWPIHJH6EVJaCbFKUpCFKUoAUr8OOobQpa1BCUjJUrYCojxLxE2pln6WQ4zHSorefIKNhuBvg4P6ih6KQxubomGcc/617VPweJJQiPvzjclafG2HklIG+AQD05df71vTe0xduksMrQ4sFIKtTYOc+uRilZb0svhkq7Q431lg+mUjVHW+kv/wCwZJHzgCqwulkfkNGQ2880SDshRCAcbZHpUpuvGUXiKGhqLzbJU6AduX69a46rvrZCtYaYJwVq6ep9Ky5ptT0acGKoVI43D0OTFlLjqc7xQAKi2CEKyP5TyOfKpEJzMVaGn3EtrI2Kjgfetm1w0ssl4JSpbhIGFZPv/wDaj99skyTNDsZwISEqK0LBWl7bwgDPPmOXXPSopqctl37Fo6l9K3ba82Hy0kpJLgPKq+4d4dbvHFFuszXePNvO6n1q5hlO6j6Ajb5qVSWG4dmfkSy83FU0Mx1EqUlzlhP9MVNOx7hZFosguknx3C4IClFQOWmvyt7/ACT6+1aeOqsycqVpE/jtNsMoaZQENoSEoSkYAAGAP0rJQbClaDCKUpQIV4rYbV7XiuRoAqe+X9+98SuwSiQ3EiuatCtgtTasFJ98gjzrj8TSbpbYpEVvv2Zj4xkbEc/jmPaun2kGVEvzceE22HHF/VpUcZGQElWARnBHXPOtGM8+ldrt01v/ABTclQU4h3U24UkqAx64Arh+T1IV0qjo3W6MuWzuYK/G8rKoyztoT4RjyzgnHrXLn2CGm2IcU059SSFLZIypA5YTn5+1YplkM/iNciC4pDMUAONg/hSgYO3uM1k4mn3S5xWo0RrEhtwOuOjZQBGEJ9gOlB3VUomOVbmrNGaLMOQ2ham0KcWMZKhk/GSK3bBaIz4kaXVtSnXCtv8AD3ZOAFJIJ57avYnArS4oi3l6xyVAOkJWhWFb76R9jkH9K1bdxFGGlq5NOxpoCQosp1IcJHVPQ9cfbapZF8gvNNkoUWbJKbizlBhb4UGUoe1NuAb7JO4x9umcjFbtnfU7AQlSNb68AYGcn/uuOhybJShaITrcNf8AHkDBV5BKRUn4YdjxbmA3pdbcSUpd28BHMenltUu11PapBKbUW1tm/B4RjPyGpd2bDqms90yd0pUfzHzOPsCfOpUlISAAkAAYAFEkKAUncede1rjBRVI8yc3N2xSlK6JilKUAKUpTGQ7tJszU6xruAC0TYCVOMOIGCkEYUD5jqfaoHDccm2d6QZCnXYyy6HCMZXjbHUEgHb3q5bgwmVBfjqGQ62pBHuCP71Qq1ptUWGHELYFzICinI0KRgA78jnNTl5N3F2mjt8ESEOQe8nqLExZJU6OSkIPUeROK2I7blyvKi4oxO/UXFPIHhUBy36H++aX+FGXaC20UR3XEd004kYQsDmR1BJJ9KwcNftGzQQic2XUyFad0/wAIbk59ht7ig0VacjYvdynWR9EiS07cEOqz3ev+FjTgf6jz5fFctd8tz3EbE1mGhlDqNP0zI0lwDGkFJ5H18hW4xOi3y6uGFIbS2FaVsOKGkJHPB6csVx59ti3O4PLwu3qTqUlwbpbSBzz5Y86F5E0oq2SN++/tVUq1Wp1jQ22VJKN+4Jz4R9sav6VwY9gkuRiym8y2tgpnGyQeurGMnfzHT1rndlsQ93Pf1anC6lOoeWCf71YBb7tAVgApJwf+elRyZp4p1EUIxyQ34NG2cX3rhNuIjiQIn2okNuTWFFa4pJwkOHAznny+atNDzamg6hSFIICtWdiMc8+VVg03FuaZYlNKVB7tUZxKklKXTj8v82FDOcYGOdQdviu6v8Nw+GkrXoYcXGXpyVvIBwhBxvsNsD0rUpucOprZmjxerKoJ0v5L6t99tlykux4Exp91rdQQcjnjY9cHY45V0vnNQTgTg963KaudxUpEnRhuOk7NAjfPmfTkKnSRgVzFt+SXIhjhk6YO0e5pXmKV3SM9s9pSlI6Mch1DDK3XVBKEJKlHyAGTVNsPN3riF6PIZChBLjjzP5juVAp+SBVn8YxXZvCt2jMKAddiOJTk430mqzs0FMzvbsy6liQ46QXFKwFJb5pUehzt67VxI2cVKmzn8SouNulsx7epMqK0kIcQfMnJyDUjeukcQFss6UqAEdMZzdOrAKik9N8D4qP2a6yTenH71GUyWwViQncrOcJBB2PTb9az8TW1q6PtMoeSw62cd80f3alqOdWRy6nHlSNbV0mYL3bmpTjs2Gy1bZUpIHdJSUoUlO2QepJG/tXGuTt0sdmVb5jpDtxQQo7f5STvj3O33roiPcPqi+JzLkFkaQhe2oDknCueQOlR/iqVLnTkOPJjoHdpKUtkhKEncDflsBt5Gq4a67ZHP1dDjHZ0+zJ1xE6ZH0/u1KQ5n1AIIqa3mcIadSxlKSCQOucbfrUY4Kt64EVtUhJS+olTvp0A+w/rUnlttusOuvlwqDgQdO4SD1UB06Z5ViyyWTO6OsMXDErP3b7qyu8i2iA6606AttZydKhz1HGcdN/I1F+Hp8Owdol8fbjJkMpf8GU4WzqwVFOeRBJG/lUvu0KVHgPuxJYcPdBA8WPUnHQAY8/aqusDzkmVMnPkrVJX+JXNX5ifXmK0q1CTKYsUc2WMPhn0lBlMzYjUmM4HGnEhSVA8xWeoJ2YTlKamQF5/dqS4gZ2AVnP6jPyandEZ9UbPO5OHs5JQ+hSlK7tEdilKGkBoX+Y3b7LPmOhKkMR3HFBasA4STgn15fNUPZOKHXYc1Nug6FODWY48aVpJys+YO429qmnbVfu6jxrGy4AXv38oY5NjZAPurf4FUzGdkxJ7LsF3Q42oKS4SUjbocb/91TtXGymHN0Sr4LXsUpiVbVofjrQrAdXHcWCdI/CUnz1b464rnPrn6jMtCIzbaGu4UhJILq87rWCdjjY8sk1muEiLxTaQ9aFvMSEaSlKx4glseIZA8SQTzHv7fmOby22ZS2Y3cRWQ6l5eOfn7asbnc4qD0z04tS9yOfdlXiFEabdlNupJPfJQvKUZx3mf0T961bbIFxTcXp6kuy57yNycFITuogeX4U+la/EFxNyIcbToQgZW5g6nSMkqPuSdqx8LhX1jq3MAFoIRjqnOrb7/AK1zJ60XnDtw92myfsS1yEJVIbbW9zDpBClD1I9ufOtSTa1vTmpbct5h9GGUOoRqSpKujvIaSQeXI4O9bDCRoRjbate9yVR7XJYXLCDNSPpmWlZVgH8Z22HqazYr6rZHtuXtie8b3V5x4WxxhIfVGWpqSg+EqVtnI2Ph3xgVE4TbLUv6WMSGIzIQk5yVKONRJ881vLny025mO/IUtKAB+AD7nGT81n4Ksb18ubrgSRDC8KcH5v8ASk/b2Fd5cvtZ6mDBDiweXJ5J92XQVtW56a6MGUvUnP8AIPw/3PzU5HIZrBCYbjR0MtJCUpAAAGKz1XBBxhvyfNcjL3sjmKUpVbZAUPKleLxpJPIb10Io3tXeVc+MzEhtB15DbcVKU7lxZ8ePjI+9V8W0lQUlJOrGPX/grqX7vUcQXdLy1LdTcZAUvkSe8V/bFaGSBsPfbNb4R0iLez9yA7MaisqkOlENCgwMhPdJKiogY5ZJ/pXQVMU3DiMTZMhyKMHSCnWv3zzxk8+Va7sVLNjRJWgh6TKUG3dfNttPiwPLWQM+laCi4UnGk+/OpTxRns18blvj21tv+jdly40iSXYLbzTAQEoS6rxnzJxtk1hsKlWy6CWoKkMlJQUE6VAeeeXSvGs93qXucUJWrYD0rR6aDirROXKySl1N2SmVxYlURbMFhwPnCdbmnCR1xvuenLFYoOp0GS4orWvfUo5Kj65+1R9tIQDnYdTW5b5c5bwgW2KuW89ullKCTnqRjfH2FZ8/Aiofr8m78f8Ak+1kfd8M67Mdh8OTbnL+ltLJ/fSOqz/I31Ur25dasrs7bnytU92H+zrZoCIMDHiSj/yOf6lf099+bwl2dPd+xdOLHBJlND/Dw+bUUemNs+2w9TvVlNIShOEjSOYFeV2bnvdf7Q+ZzpcmX0voyDbalKVqPPFKUoAUPI0rQvNwbt8F11ZUFd2ooCU5KlY2A6Z9KBopvtWscOFxM5LiSEqfmDvn4w/hHAGr2Vjl55PWubwnwPP4nU4WJkZhhhQbecUdbiTgEYQPQ5BJFdbiTh+58SXX9sRXhJ0uIjT47BQHmQDkbHCRjOMnluTU67LOGpHD1nkrmuNuSZsgvKUgHGkABI5D16da0LM1CkcOG7K/7WLUbPPscKOhQgNW/wCmjrPVaVDOTy1Eb/eoUlsYBz8V9M3+3wbnbH49ziNyo+kqLax1G+QRuD6ivmlcmRElTnJMFaYcaQWwvSrSgalAAqJOeRA67V3iypKmKeO/B17DwtcuI0ykW1CAthGoFwlKCc7Iz0J3riuJUxKchrbcEpDhbUzjxBYOCnA3J9q+g+zosOcIW96NH7lLzfeFOACck4Jx5jHxXVZsdrZubtzat0ZE93/MkpbGtXTn7U1ymmCgkVLwv2W3K5aJHEC1QY55MJx3yh69ED7n2q1rDw5auH2C1aoTbGoYW4Bla/8Aco7n5rrYFKhkzTn5OlFIAUpSpHQpSlAhSlKAFVZx3x0xbeMotpmju7c0yfqXg3rKXFjw5TndKdicbnNWnVWdoPZpO4h4hTdLZJhhMgIEhqUCdJSMakkc9unpTGjscLuWy/KcESZClSEobTPlQGS2h4AkpGTuRjY7nGVe1TpI0jH2qP8ABnCsThW2/TR1l59whT8lScF0gYGw2SkDYJHL9akNIGwRmq/ZhASLs0mGH+6kLQy05I7tpaDpUQrnyO3I7YFWAckYFUz2iXi72LiORCbgQZUOajvERpjRW3JyrJIwR4kkAYzuKYy1LClaYCA42225zWlskpB6YyAcY8wK6VQTshmXK42KfMuwCXnZ68JCNCU4SkYSOgGAMeh61O6BMUpSkIUpSgBSlKAFKUoAV5gfFe0oAUpSgB1zXPvVktl8iiLdobUpkK1pQ4M6T5jqK6FeigZrQIMW3RG4kCO3HjtjCGm0hKUjnyrYpSgBSlKBClKUAKUpQApSlAH/2Q=="/>
          <p:cNvSpPr>
            <a:spLocks noChangeAspect="1" noChangeArrowheads="1"/>
          </p:cNvSpPr>
          <p:nvPr/>
        </p:nvSpPr>
        <p:spPr bwMode="auto">
          <a:xfrm>
            <a:off x="134938" y="-485775"/>
            <a:ext cx="666750" cy="9906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226" name="Picture 2" descr="http://t1.gstatic.com/images?q=tbn:ANd9GcQ7Tcy6obzP846DOVmcqvWYiI4LxLO2QEVpnqvLlhK87LJCLfE7DQ"/>
          <p:cNvPicPr>
            <a:picLocks noChangeAspect="1" noChangeArrowheads="1"/>
          </p:cNvPicPr>
          <p:nvPr/>
        </p:nvPicPr>
        <p:blipFill>
          <a:blip r:embed="rId2" cstate="print"/>
          <a:srcRect/>
          <a:stretch>
            <a:fillRect/>
          </a:stretch>
        </p:blipFill>
        <p:spPr bwMode="auto">
          <a:xfrm>
            <a:off x="990600" y="2057400"/>
            <a:ext cx="2571750" cy="3058635"/>
          </a:xfrm>
          <a:prstGeom prst="rect">
            <a:avLst/>
          </a:prstGeom>
          <a:noFill/>
        </p:spPr>
      </p:pic>
      <p:sp>
        <p:nvSpPr>
          <p:cNvPr id="52228" name="AutoShape 4" descr="data:image/jpg;base64,/9j/4AAQSkZJRgABAQAAAQABAAD/2wBDAAkGBwgHBgkIBwgKCgkLDRYPDQwMDRsUFRAWIB0iIiAdHx8kKDQsJCYxJx8fLT0tMTU3Ojo6Iys/RD84QzQ5Ojf/2wBDAQoKCg0MDRoPDxo3JR8lNzc3Nzc3Nzc3Nzc3Nzc3Nzc3Nzc3Nzc3Nzc3Nzc3Nzc3Nzc3Nzc3Nzc3Nzc3Nzc3Nzf/wAARCACbAKcDASIAAhEBAxEB/8QAHAAAAgIDAQEAAAAAAAAAAAAAAAcFBgEDBAII/8QAThAAAQMDAgIECQUOBAMJAAAAAQIDBAAFERIhBjETQVFhBxQVInF0gZHRMlSUsbMWIzQ1NjdCUlVWk6GkwXJzgrIXJGMlREVTYpKi8PH/xAAZAQEAAwEBAAAAAAAAAAAAAAAAAQQFAgP/xAAsEQACAgEDAwIFBAMAAAAAAAAAAQIDEQQSIQUxQRNRFBUigaEyM1JxYZHh/9oADAMBAAIRAxEAPwB41yzZzMLo+lDilOq0IS22VlRwTyHcDXVUbc/xhavWF/YuUBnyu181n/RHPhR5Xa+az/ojnwrj41nybVwtcJ0JYRJZay2spCsHUByOx50tlcV8TJUc3vYcyYbO38qhvB423Qq/UNXyu181n/RF/CuW5cU2y1RFzLmZMSMjGp16MtKRnq5c+6kTxD4VL8lhce3X0uqXlK3ExG2ykf8ApUBnPfS9uF6ud0ShNynypSWySgPvKXpzzxk1J6xkpLKPpiZ4XOC48dbqLoX1JGQ00yvUo9gyAPea47N4ZeFJ6FmW7ItykckyEatQ7QU5Hs518zJSpWAkEnPICsgKOyQT6BQk+vrRxnZL20t2zvuzW2zhamGFq0nvGMipDyu181nfRF/Cvj+z3i5WWQqRaZr8N5SdClsrKSRzwe2m7Y+NOK5lqjvvXctrWnceKNHO+M7jr51DeDzstjWsyHH5Wa+aT/oi/hR5Wa+aT/oi/hSqPFfE4/8AG/6Nr4UfdXxP+2v6Nn4VG5Hh8bT7jV8rNfNJ/wBEX8KPKzXzSf8ARF/ClV91fE/7bP0Nn4UfdXxP+2/6Jn4U3IfGU+41fKzXzSf9EX8KPKzXzSf9EX8KVX3V8T/to/QmfhR91fE/7b/o2fhTch8bT7jV8rNfNJ/0Rfwo8rNfNJ/0RfwpVfdXxP8Atv8Ao2fhR91fE/7b/o2fhTch8bT7jV8rNfNJ/wBEX8KPK7XzWf8ARHPhSqHFXE5IHlv+iZ+FMrgi4ybtwlabhNUlUiRGS44pKQkFR7hyqU8ntVdC3O3wScOa1MDhaDgLa9C0uNlBScA8j3Ee+itFs/C7n60PsW6Kk9SQqNuf4wtXrC/sXKkqjbn+MLV6wv7FygIrwk/kPdv8kf7k0iuMry1DjPwm1r8ZdTjzQPNSTvn0j66evhJ/Ie7Z/wDJH+5NfLPEwWm/zw4sLV06twc7Z2/lUNcleypTti34Iw5Kth7qkrBZZV7n+KREp1BOtalHAQnIGT7xU7wDwzGvi5L88rLDBSnQhWCtRz19Wwq78PcIxbHdJE1h9a0rSUNNH9BJIJyes7Ds2qpqNZXXmOfqNCqiU8S8HbbeHLRanUvwYCEvgBKV+cpRPLYEnc93bUm5axCdJkWzxVx5JyVNIBcAwDuM55jn216U7IjKRIhobXIZJW0hz5JUAcZ9u/sr15fudy4dtpvMZXlKOVuyA03jUrC0pSkZ3JSrJI27Oe2XWlZVKyc/q/stybhNRUeCIudgiOWeUI9taaStBQ3IRGAQHBukagOece3bnkVFwnxJhsPp2DraV+8A10WyfeW5dygT0y0x5bTZhxnXErSkM4JCcKICjhPWkHJPZjgswSi1RW0r1FppKFjGClQG4I5gitLTxUI4Us9jD6tmUYyaxyTsB586I9rjAS15JdTguKI380nZO3Zv39VbOJmFMXl9Jb0FWlRwMBZIGpQ7irVWiPCRMQ2iI6PGP02XVJRnsKVEgHvBwfTXu5AMw4cVa2lvtFzV0atWlJIISVAkE51HblmrPgyefTaZH5xknqGa2SmFRZLsdwgraUUKxyyK9RHGGlEyY3jCSnGjpS3v25Fdl9mQ5c59cOKEanVKL3SqV0gzzweX/wCUweaituc8nPCQ24xOLjepSI+ttWSNJ1JHLr2NeY0GVKSpUaO48EnB0DJz6Of8qzFcQiLNSVALW2kIBPyjrSf7VHPz4yW30oz0zRAU+VAttZ6inGVrO+EJOe3AyaHrXU7WoxO6RFkxgnxmO6zrzp6RBTnHPGfTWmua3CSmNiUtZKllaErIKkJONjjbO3VsOXVXRUHlZFRlhGRzHppqeDP8gLB6kj6qVY5imp4M/wA39g9Sb+qu4Gj07tL7EvbPwu5+tD7Fuii2fhdz9aH2LdFdmkSFRtz/ABhavWF/YuVJVG3P8YWr1hf2LlARXhJ/Ie7YxnoRz/xJr5RuyHkXGUJAId6ZWsHtya+rvCV+Q92/yR/uTSb4gtLd2iuMkpQ6FZS6UgkEE7Z54qG8Fa29VTWfJQeGbpOt1wQ3BkqZ8ZWlpwgA5BOM4O2RnY08Gm+iQloLWvQMalq1KPeT1mlFJ4QfhxlSTOjgt+coqykAen091Mrh2+R71BZcQsCToBdaOygesgc9Oc4NZXU4OUVKK/s09DfCecMgblxG+niiNFMjxSHpXg4HnqyUpK8jkSDgeg57J9Uh2VHbaQ8Ic5J1hDiSELxzGM+ckjvyNj6YG9QGlO6JTrTKxlID+zbqSoqBSe3cjHp7s9HCvDTEZC35SPGdRHQ+MI1acZyUpVyG4xnfbO2cVXkq9ikuMfk1J1KMFtec/glYsW4P3NE24LjtoZQpDLLCivdWMqUogZ2GwA2zUdddI4m+9DnCBewOvXhGe/GoegdlTFyubUP7yy25KnLSS1DjjU65jPJIyQBjnjq6+VcFn4R4wnB6a5aWY0iUorWZ0oI042SkJSFKAAxzwefpr20Vdkp+o1hYwjI6hzS648tmjHV1dlG+NgSB3VaIngwu76gbpfmmUhY8y3x9ynrGpZ2Pfg1PxvBlw22jEuPJnqJzrly3Fb+gEAe6tXazCh0+flixdVIdfTEgNJckqTqUXDhDSM41Kxv3ADnv2VpVLksTzbnoi3pgGsiNulTePljJG3VjnnapC+2IWSTxVa7YyoFSmpDKEAklpQzoA7iHAAKjzIF44qfn2V5ta4bKAkLSQH0kr1oCs7fKA5HcJ5VUnbOM5ey/4aVfTqPTSfL9zU+6qTES6FvIYfyGGmQOmlY2V/lJHWpQz6Ns7IUBLTiZLzbKXwCG0MIw2yD1IHf1qO57awmTAkX1Uq3lv/nWSp1BGFtuIVghSeokKGe0jtrrdb6TzSSG+sDYq7iezur2g21lmfq2qZehWsL8s8ofCmnXlaQwknSsHOUgbn3591ba0qT04CEkFnPnEfpAdQ7u33ejdXRQljuZHMU1PBn+b+wepN/VSrHMU1PBn+b+wepN/VXcDQ6d2l9iXtn4Xc/Wh9i3RRbPwu5+tD7FuiuzTJCo25/jC1esL+xcqSqNuf4wtXrC/sXKAivCSM8D3b/JH+5NKmU81HS68+sIbTkqUTsBmmt4SSBwPdiTsGRn/wByaoPBXDSeK7gLnNSpVkjOHomlAgS3Qfld6En3kd1ctZZS1NLtnFeCBk8OPXFNtcv6zb4U55PQpfOhLTIIKnHFHYOKGEpRz3Jpq37hq1X/AIVMO2MxEqbj6LfIZAPQEfJ0LTuBkAHB5Zqfus2Na7XJmzjpjR2lOO4TqwkDJ2HOqvwdYleVpHEKoqLY3KaSmNbo46MJb5hbyR5pdO3LOkbZJ5TgtwioLESicIW58QYq+IbxdEsTTpYlMuJShp5JKFMO6kkpVqHmnOFHsPO33XwfRX7bNQLhdXpDjCgz0kspSleDpOEJGd8ZyD6K3tMs2rjSdY5LHS2ziFtcptDiUlvpkjDyMdYUnSrHbmuqG8/w1Matsp0v2lwhuHLWrKo6s+ay6SdwcgIV17JO+CaOpplF+pX/AKPWM32bIHgy2Wy7cORIS4rdsu8ZpqU1LiI0OrCk+Y+lR3VnJSoKzuFAjGKunD92ck9LAuCEt3OHpEhKPkLBHmuI7UKwfQcpO4qmKLlkiM3WOFDyHdH4koYBC4TrgUc4HJAW2ru0nqzXbY5Ri3K93O7rMriFplZbiNnCFxU5UjxfPykq2Kjk4Vscdd6LysnAwaDSs/4hM8V3FMCz3diyQgfvsuUpKX3hjdLKVDCefylb9gq4vz37ZBtjduQ/dG3FpbVJUtTpKcjzipKSMnOcnCdtyNqMdyjeESHbZ3hGhNSgHHRayotLJwr74QnA7Rlw1SYqmkW63m2y+ilRJ70cLI1am1KcVuCfOSQEnPceurBxi4zd+Nru84kLRELUVpRJBSUJ1K0nq85Z5fGuFqOw2WyhltJbToQQgApT2A9lV7K908t/YrW9QVWa0ufc1woyo6XC4tC3XXVuLWlGnJUckDntXRRRXRiTlKct0nyA2GBRRRUkGRzFNTwZ/m/sHqTf1UqxzFNTwZ/m/sHqTf1V3A0undpfYl7Z+F3P1ofYt0UWz8LufrQ+xbors0zvzUdcz/2havWF/YuUcQ3ePYbNLukwnoIzZWoDmo9SR3k4A9NUxzjhT0Dx+banY0q3FMhyIl8LK0OIWhOg4Tk61BJTjIPbkZjcs4GGSHGSl8RTU8JQs9G+hLlzkJIIYj6vkDsWvSQM8gCatcCExAhsxIjSGY7KAhttAwEgcgBULwVbZEK2Kl3Qhd2nr8Zmq04wsgYR24QnCQO7vqxE1OQeH20PtLadSlaFpIUhQyFA8wRVXjujhGexAeUfIs14tw1qOBCcO4ZJ/UVg6Ow+by01onKd4i44Zt7SnU22yaZMpSDgOySMttk9iUnUR3jNWe6W6Lc7c/AmtB2M+2W3EE8wf799AV/wkWw3ThaQtllTkqGRKZShRSolG6gCNxlGpO2+9VdfDthudrSmHDYYjvsfenoqA2vQpO3nDc9WxyO0VbOD7k+vxuxXV0u3O0lLbrp/7w2oZac9JTjI/WBqs8NoVFbuFpWSTbJrsdGetvOtH/xWB7Ks6ba5bX5Lej2uTjJFbtUK/wAqddLBfXHDbnHfGpMtnKFTQUJbSjI6iE5UOeRv32RgKm+DZ1x3Ub3w2hxLTiR98Q6yMp5blK0BII5KCjtyqZIqJiAMXi/W0kpTebYp5pShsHG0FtY2H6qmz7D211dQoQyjvUadVwyijNBmO/MgNkdAy5lnWNi04kOIGD2BePZ11si6YLwftkhcF8ZIcir6POe1PyVe0GrPwnFiv3WCuTY49wVceHYUn7422rQpvKDgr5bKR/8ARVy8i239y4X8KP8AGqW0xZaVue+MsClZCGkq1SC84tanHHXCNS1qJJJx1kmtnSI/XT76a3kW2/uXC/hR/jR5Ftv7lwv4Uf41G08paBSeXIVPSI/XT76OkR+un301vItt/cuF/Cj/ABo8i239y4X8KP8AGmwj5ev5Cp6RH66ffR0iP10++mt5Ftv7lwv4Uf40eRbb+5cL+FH+NNg+Xr+Qqg43n5affTV8Gf5AWD1Jv6qx5GtvVwZD/hR/jUlGfkRWEMRrG40y2NKG0OtJSkdgAVUxWCzp9Oqc4ecm+2fhdz9aH2LdFebSmQFzHZDBZLz+tKCoKIHRoT1ZHNJorosnPxfaVX3h2ZbW3Q068kFpZ5BxKgpOe7UBnupPGRauJnkRZLLzcppSlIcQdISpCgFdG6k4UAcHbuPVTJ8KE2Qxw+zDiOKZcuMtuGp5C9Km0KClKIPbpQR7aXj7cZdxj2mGDG8Qj9MH2lDMfcJCcEEEKGcg8wAaoaxxyl5759izp84b8Fht90vtm0eLXB24R0nK49wVrWodiXeYP+LI9AqbkXy13iKu9Iny4psiVOy4aV6FpwArSsAkEEJxkZBClY57U62ywLUJsicuU242X0LUwlCtAGThKc5x/f0VD2bhmXxHxBDZuMhmM1dGlXVbbOovCMFJShsqB0kK0pON8ac89q50Vls3KNjyl5J1FcIpOPA2vB7AlxeHW5NzSRcLg4qbLBABC3NwO7CQkY7qs55VHxLrFcfMNSizKSogMOjSpYH6SR+knG+Rnvwcgd4UCdq0SqVPixtdoutv4lYKEIbWmHPToyXGHFpAOc7aFkHfqKvQYNLLkbj7iZtSUJafREkJ08yS2UEn2oP11fL1bmLva5VulJ1MyWlNLGBsCMZGesc/ZSv4VmuTrrKMh0OymIEWLIUDnLjTkhCj7dOfbXtp/wBxFjS/uotNVfjiUm2IhXNRKUILsR1QOMIfaUnfuCkoPsq0VVPCeyXeCLkAkK0dGvfqwsZP86v3LNbNPURzVImeGQ0wPB3IVnpH7S5FGB/0W3Nz3dGffTHqife2WfB88UEqC0tJxtjXEWP7Cr0DkVlGIZooooAooooAooooAooooAooooCG4psib9ajE6UsOocQ8w8E6ujcScpOOscwR2E0s7pwZxHajcFRGhdJN1bSjpWAlpMZeCnBClE6AkghW/I5FOWsFIPMZridcZ/qR1GTj2EGxDukK5WxyRaJzbNpjGLMUhlSkoWrzUlIAytJ0A5TnAUM45VOcDMv23jKzquuuOJVokGM3IISQlUkqQ2B2hJSdPMZx3BwEDHKqJ4VrfDet9snXCO2/Fhzkh8LGcNuAtk+xSkH2A9VRVTGMvp8nTk5tJlxmQYc9noZkdp9AOQlxIOk9o7D3jeuAWJTKyqFdbnHSU4COnDqRy3AdSrfaqU1bLrbl6rJxFPjgHPi8tQlM+jz/OA/1V1eXeOIxUFRrFPTgAFC3WFZxuTnUPcatOiyPg7lprI+C1tW66R5Udzy3IkshZ6dqQ0yAUaVY0lDaSFatJ54xml1w9DMXjzjRaT97VMbwdhuQpRGP9QqdPGnFIOPuNQrB5pujeD6MiuLh6NO8bu1zukduLJuUkOmO26HA2kICQCrHPau6ISVibR66aqatTaJqq54RPyKvH+QP96asfXUTxRaXL1ZnoDTrba3FIUFOJKk+aoKwQO3GKvWLMGkaVqbg0jdJh3GLL4NRNlIWy3ObbZZbbASAIqwSVfKJyD2DB5HnTEFLa2v3W8ceW+DdZcZ1i3xjcNESMWwhw5bSCSpRIwpRxt1UyUjArJaaeGYUk4vDM0UUVBAUUUUAUUUUAUUUUAUUUUAUUUUAVE8UWvy1w/cLbqSlUlhTaVqGQhRHmq9hwfZUtWCO6gFsu5O2xAbv0GXEdQjLryWFOsHAySHEAjG3Xg91emOILNIbDjN1gKQcb+MoSeXYSKYyhnltSoTaIbE642uTb4pEV9QZC2grLDmVo3I5bqT/p9/rPXSqjlrJpaa+dkthYEOIVgIUhRPLSoHNbCD31R+IbHYodpkPt2iMHwgojhhvQtbqvNQBpwSckVyDgeDbr81bLgXXlC0svLxKcBU9rKXDseWcDA2pDqkZQc3HhFiVk4WKtrl/wCS/LeaRkrcQkJ+UVKAAHfUTM4qscVSUuXOOtxeAlqOrp1nJ7EZqMZ4O4dZUlQtTCiDkqdKnM951E59tTngVtLEXh+XcWWmQJs55xhSWwCloK0gA/q+aTjlSvqXq52xweeouspSzjklPB1b5AauF7msOxn7rIDiWHk4W2ygaWwodRO6sdWqrlQKzXm3l5ZlNtvIUUUVBAUUUUAUUUUAUUUUAUUUUAUUVg0Bqfksx21OPuIbbTzUtQSB7TVduHG9tjlSYqHJSx1o81PvP9hVa4+XNVelIkBYjhI8X/VxgZI785FVnG/fQFvl8dznVYiRWWM9ayVn+31VVbXdrjLnyuIbtHddjTwG2HorRWGm21KSNaAMjOSdW/YcVqBxuK9WW5yrC2uKmJ45BK1LZS04lDjGSSU4UcKGc43BHLB6npwsWyfZnvp5KFm5vBo4lu4duVmcYamCMzMwX1sqbQHik6CnUASoecc4wM17XcJ73FMJ0IlzXWo7hlYVrUlglIGx3J1gHA3OmsXabKv8yKXopiQIi+mQ06oKcdcwQCQCQkDJOM8891YzMjyly7ZJRHfW0GllxkOpWkHUNsjBBJ3765VNUF6afB3ZcnfvySN44itb1omNQ7rG8acYWhpKVZc1kEAaMas57siuSx3y6We3w4BcuFu0tIbaakoKQrzeSc5TnrwN+e1brdeLhbgfHQbokq1F0JQ08jPdyUPaCOW+2PHEHECbvb3LdBtcrW9sp2az0aGhkeeDk6lDqx1711RpqqoPEj1ushfHc5com2uMr22TmQ24D1LaTt7sVKxOP3kpCZcFC1dam3Cn+RB+uqWo5JNYoUBq27i20zilHTFh1X6D40/z5fzqdBzSNx1CmN4PFTFW97xgL8XCgI5XvtvkA9nL+dAW2iiigCiiigCiiigCiiigCiiigOWdAiz2+jlsNvI7FjONsZHYd6rE7gKI5qVCkusqJyEr89I7uo/zNXGigFlJ4Iu7RPQhl5OdtDuk+4gfXXA9wzems6rc8QDjKCFZ9xptmsADNAJ1dkuradS7dKA7eiNavJs/5jK/gq+FOc8vbRQCYFtnkgeIysn/AKKvhW/yDd/2ZK/hGnDQAOygFQ1wpe3M/wDIqR3rcSP71IxOBLi4seMvx2UdZSSs+7A+umNgVmgKxbuCbZFcS4/0kpSRydxpz/hA+vNWRppDSEobQlCEjASkYAFe6KAKKKKAKKKKAKKKKAKKKKA//9k="/>
          <p:cNvSpPr>
            <a:spLocks noChangeAspect="1" noChangeArrowheads="1"/>
          </p:cNvSpPr>
          <p:nvPr/>
        </p:nvSpPr>
        <p:spPr bwMode="auto">
          <a:xfrm>
            <a:off x="134938" y="-523875"/>
            <a:ext cx="1152525" cy="1066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2230" name="AutoShape 6" descr="data:image/jpg;base64,/9j/4AAQSkZJRgABAQAAAQABAAD/2wBDAAkGBwgHBgkIBwgKCgkLDRYPDQwMDRsUFRAWIB0iIiAdHx8kKDQsJCYxJx8fLT0tMTU3Ojo6Iys/RD84QzQ5Ojf/2wBDAQoKCg0MDRoPDxo3JR8lNzc3Nzc3Nzc3Nzc3Nzc3Nzc3Nzc3Nzc3Nzc3Nzc3Nzc3Nzc3Nzc3Nzc3Nzc3Nzc3Nzf/wAARCACbAKcDASIAAhEBAxEB/8QAHAAAAgIDAQEAAAAAAAAAAAAAAAcFBgEDBAII/8QAThAAAQMDAgIECQUOBAMJAAAAAQIDBAAFERIhBjETQVFhBxQVInF0gZHRMlSUsbMWIzQ1NjdCUlVWk6GkwXJzgrIXJGMlREVTYpKi8PH/xAAZAQEAAwEBAAAAAAAAAAAAAAAAAQQFAgP/xAAsEQACAgEDAwIFBAMAAAAAAAAAAQIDEQQSIQUxQRNRFBUigaEyM1JxYZHh/9oADAMBAAIRAxEAPwB41yzZzMLo+lDilOq0IS22VlRwTyHcDXVUbc/xhavWF/YuUBnyu181n/RHPhR5Xa+az/ojnwrj41nybVwtcJ0JYRJZay2spCsHUByOx50tlcV8TJUc3vYcyYbO38qhvB423Qq/UNXyu181n/RF/CuW5cU2y1RFzLmZMSMjGp16MtKRnq5c+6kTxD4VL8lhce3X0uqXlK3ExG2ykf8ApUBnPfS9uF6ud0ShNynypSWySgPvKXpzzxk1J6xkpLKPpiZ4XOC48dbqLoX1JGQ00yvUo9gyAPea47N4ZeFJ6FmW7ItykckyEatQ7QU5Hs518zJSpWAkEnPICsgKOyQT6BQk+vrRxnZL20t2zvuzW2zhamGFq0nvGMipDyu181nfRF/Cvj+z3i5WWQqRaZr8N5SdClsrKSRzwe2m7Y+NOK5lqjvvXctrWnceKNHO+M7jr51DeDzstjWsyHH5Wa+aT/oi/hR5Wa+aT/oi/hSqPFfE4/8AG/6Nr4UfdXxP+2v6Nn4VG5Hh8bT7jV8rNfNJ/wBEX8KPKzXzSf8ARF/ClV91fE/7bP0Nn4UfdXxP+2/6Jn4U3IfGU+41fKzXzSf9EX8KPKzXzSf9EX8KVX3V8T/to/QmfhR91fE/7b/o2fhTch8bT7jV8rNfNJ/0Rfwo8rNfNJ/0RfwpVfdXxP8Atv8Ao2fhR91fE/7b/o2fhTch8bT7jV8rNfNJ/wBEX8KPK7XzWf8ARHPhSqHFXE5IHlv+iZ+FMrgi4ybtwlabhNUlUiRGS44pKQkFR7hyqU8ntVdC3O3wScOa1MDhaDgLa9C0uNlBScA8j3Ee+itFs/C7n60PsW6Kk9SQqNuf4wtXrC/sXKkqjbn+MLV6wv7FygIrwk/kPdv8kf7k0iuMry1DjPwm1r8ZdTjzQPNSTvn0j66evhJ/Ie7Z/wDJH+5NfLPEwWm/zw4sLV06twc7Z2/lUNcleypTti34Iw5Kth7qkrBZZV7n+KREp1BOtalHAQnIGT7xU7wDwzGvi5L88rLDBSnQhWCtRz19Wwq78PcIxbHdJE1h9a0rSUNNH9BJIJyes7Ds2qpqNZXXmOfqNCqiU8S8HbbeHLRanUvwYCEvgBKV+cpRPLYEnc93bUm5axCdJkWzxVx5JyVNIBcAwDuM55jn216U7IjKRIhobXIZJW0hz5JUAcZ9u/sr15fudy4dtpvMZXlKOVuyA03jUrC0pSkZ3JSrJI27Oe2XWlZVKyc/q/stybhNRUeCIudgiOWeUI9taaStBQ3IRGAQHBukagOece3bnkVFwnxJhsPp2DraV+8A10WyfeW5dygT0y0x5bTZhxnXErSkM4JCcKICjhPWkHJPZjgswSi1RW0r1FppKFjGClQG4I5gitLTxUI4Us9jD6tmUYyaxyTsB586I9rjAS15JdTguKI380nZO3Zv39VbOJmFMXl9Jb0FWlRwMBZIGpQ7irVWiPCRMQ2iI6PGP02XVJRnsKVEgHvBwfTXu5AMw4cVa2lvtFzV0atWlJIISVAkE51HblmrPgyefTaZH5xknqGa2SmFRZLsdwgraUUKxyyK9RHGGlEyY3jCSnGjpS3v25Fdl9mQ5c59cOKEanVKL3SqV0gzzweX/wCUweaituc8nPCQ24xOLjepSI+ttWSNJ1JHLr2NeY0GVKSpUaO48EnB0DJz6Of8qzFcQiLNSVALW2kIBPyjrSf7VHPz4yW30oz0zRAU+VAttZ6inGVrO+EJOe3AyaHrXU7WoxO6RFkxgnxmO6zrzp6RBTnHPGfTWmua3CSmNiUtZKllaErIKkJONjjbO3VsOXVXRUHlZFRlhGRzHppqeDP8gLB6kj6qVY5imp4M/wA39g9Sb+qu4Gj07tL7EvbPwu5+tD7Fuii2fhdz9aH2LdFdmkSFRtz/ABhavWF/YuVJVG3P8YWr1hf2LlARXhJ/Ie7YxnoRz/xJr5RuyHkXGUJAId6ZWsHtya+rvCV+Q92/yR/uTSb4gtLd2iuMkpQ6FZS6UgkEE7Z54qG8Fa29VTWfJQeGbpOt1wQ3BkqZ8ZWlpwgA5BOM4O2RnY08Gm+iQloLWvQMalq1KPeT1mlFJ4QfhxlSTOjgt+coqykAen091Mrh2+R71BZcQsCToBdaOygesgc9Oc4NZXU4OUVKK/s09DfCecMgblxG+niiNFMjxSHpXg4HnqyUpK8jkSDgeg57J9Uh2VHbaQ8Ic5J1hDiSELxzGM+ckjvyNj6YG9QGlO6JTrTKxlID+zbqSoqBSe3cjHp7s9HCvDTEZC35SPGdRHQ+MI1acZyUpVyG4xnfbO2cVXkq9ikuMfk1J1KMFtec/glYsW4P3NE24LjtoZQpDLLCivdWMqUogZ2GwA2zUdddI4m+9DnCBewOvXhGe/GoegdlTFyubUP7yy25KnLSS1DjjU65jPJIyQBjnjq6+VcFn4R4wnB6a5aWY0iUorWZ0oI042SkJSFKAAxzwefpr20Vdkp+o1hYwjI6hzS648tmjHV1dlG+NgSB3VaIngwu76gbpfmmUhY8y3x9ynrGpZ2Pfg1PxvBlw22jEuPJnqJzrly3Fb+gEAe6tXazCh0+flixdVIdfTEgNJckqTqUXDhDSM41Kxv3ADnv2VpVLksTzbnoi3pgGsiNulTePljJG3VjnnapC+2IWSTxVa7YyoFSmpDKEAklpQzoA7iHAAKjzIF44qfn2V5ta4bKAkLSQH0kr1oCs7fKA5HcJ5VUnbOM5ey/4aVfTqPTSfL9zU+6qTES6FvIYfyGGmQOmlY2V/lJHWpQz6Ns7IUBLTiZLzbKXwCG0MIw2yD1IHf1qO57awmTAkX1Uq3lv/nWSp1BGFtuIVghSeokKGe0jtrrdb6TzSSG+sDYq7iezur2g21lmfq2qZehWsL8s8ofCmnXlaQwknSsHOUgbn3591ba0qT04CEkFnPnEfpAdQ7u33ejdXRQljuZHMU1PBn+b+wepN/VSrHMU1PBn+b+wepN/VXcDQ6d2l9iXtn4Xc/Wh9i3RRbPwu5+tD7FuiuzTJCo25/jC1esL+xcqSqNuf4wtXrC/sXKAivCSM8D3b/JH+5NKmU81HS68+sIbTkqUTsBmmt4SSBwPdiTsGRn/wByaoPBXDSeK7gLnNSpVkjOHomlAgS3Qfld6En3kd1ctZZS1NLtnFeCBk8OPXFNtcv6zb4U55PQpfOhLTIIKnHFHYOKGEpRz3Jpq37hq1X/AIVMO2MxEqbj6LfIZAPQEfJ0LTuBkAHB5Zqfus2Na7XJmzjpjR2lOO4TqwkDJ2HOqvwdYleVpHEKoqLY3KaSmNbo46MJb5hbyR5pdO3LOkbZJ5TgtwioLESicIW58QYq+IbxdEsTTpYlMuJShp5JKFMO6kkpVqHmnOFHsPO33XwfRX7bNQLhdXpDjCgz0kspSleDpOEJGd8ZyD6K3tMs2rjSdY5LHS2ziFtcptDiUlvpkjDyMdYUnSrHbmuqG8/w1Matsp0v2lwhuHLWrKo6s+ay6SdwcgIV17JO+CaOpplF+pX/AKPWM32bIHgy2Wy7cORIS4rdsu8ZpqU1LiI0OrCk+Y+lR3VnJSoKzuFAjGKunD92ck9LAuCEt3OHpEhKPkLBHmuI7UKwfQcpO4qmKLlkiM3WOFDyHdH4koYBC4TrgUc4HJAW2ru0nqzXbY5Ri3K93O7rMriFplZbiNnCFxU5UjxfPykq2Kjk4Vscdd6LysnAwaDSs/4hM8V3FMCz3diyQgfvsuUpKX3hjdLKVDCefylb9gq4vz37ZBtjduQ/dG3FpbVJUtTpKcjzipKSMnOcnCdtyNqMdyjeESHbZ3hGhNSgHHRayotLJwr74QnA7Rlw1SYqmkW63m2y+ilRJ70cLI1am1KcVuCfOSQEnPceurBxi4zd+Nru84kLRELUVpRJBSUJ1K0nq85Z5fGuFqOw2WyhltJbToQQgApT2A9lV7K908t/YrW9QVWa0ufc1woyo6XC4tC3XXVuLWlGnJUckDntXRRRXRiTlKct0nyA2GBRRRUkGRzFNTwZ/m/sHqTf1UqxzFNTwZ/m/sHqTf1V3A0undpfYl7Z+F3P1ofYt0UWz8LufrQ+xbors0zvzUdcz/2havWF/YuUcQ3ePYbNLukwnoIzZWoDmo9SR3k4A9NUxzjhT0Dx+banY0q3FMhyIl8LK0OIWhOg4Tk61BJTjIPbkZjcs4GGSHGSl8RTU8JQs9G+hLlzkJIIYj6vkDsWvSQM8gCatcCExAhsxIjSGY7KAhttAwEgcgBULwVbZEK2Kl3Qhd2nr8Zmq04wsgYR24QnCQO7vqxE1OQeH20PtLadSlaFpIUhQyFA8wRVXjujhGexAeUfIs14tw1qOBCcO4ZJ/UVg6Ow+by01onKd4i44Zt7SnU22yaZMpSDgOySMttk9iUnUR3jNWe6W6Lc7c/AmtB2M+2W3EE8wf799AV/wkWw3ThaQtllTkqGRKZShRSolG6gCNxlGpO2+9VdfDthudrSmHDYYjvsfenoqA2vQpO3nDc9WxyO0VbOD7k+vxuxXV0u3O0lLbrp/7w2oZac9JTjI/WBqs8NoVFbuFpWSTbJrsdGetvOtH/xWB7Ks6ba5bX5Lej2uTjJFbtUK/wAqddLBfXHDbnHfGpMtnKFTQUJbSjI6iE5UOeRv32RgKm+DZ1x3Ub3w2hxLTiR98Q6yMp5blK0BII5KCjtyqZIqJiAMXi/W0kpTebYp5pShsHG0FtY2H6qmz7D211dQoQyjvUadVwyijNBmO/MgNkdAy5lnWNi04kOIGD2BePZ11si6YLwftkhcF8ZIcir6POe1PyVe0GrPwnFiv3WCuTY49wVceHYUn7422rQpvKDgr5bKR/8ARVy8i239y4X8KP8AGqW0xZaVue+MsClZCGkq1SC84tanHHXCNS1qJJJx1kmtnSI/XT76a3kW2/uXC/hR/jR5Ftv7lwv4Uf41G08paBSeXIVPSI/XT76OkR+un301vItt/cuF/Cj/ABo8i239y4X8KP8AGmwj5ev5Cp6RH66ffR0iP10++mt5Ftv7lwv4Uf40eRbb+5cL+FH+NNg+Xr+Qqg43n5affTV8Gf5AWD1Jv6qx5GtvVwZD/hR/jUlGfkRWEMRrG40y2NKG0OtJSkdgAVUxWCzp9Oqc4ecm+2fhdz9aH2LdFebSmQFzHZDBZLz+tKCoKIHRoT1ZHNJorosnPxfaVX3h2ZbW3Q068kFpZ5BxKgpOe7UBnupPGRauJnkRZLLzcppSlIcQdISpCgFdG6k4UAcHbuPVTJ8KE2Qxw+zDiOKZcuMtuGp5C9Km0KClKIPbpQR7aXj7cZdxj2mGDG8Qj9MH2lDMfcJCcEEEKGcg8wAaoaxxyl5759izp84b8Fht90vtm0eLXB24R0nK49wVrWodiXeYP+LI9AqbkXy13iKu9Iny4psiVOy4aV6FpwArSsAkEEJxkZBClY57U62ywLUJsicuU242X0LUwlCtAGThKc5x/f0VD2bhmXxHxBDZuMhmM1dGlXVbbOovCMFJShsqB0kK0pON8ac89q50Vls3KNjyl5J1FcIpOPA2vB7AlxeHW5NzSRcLg4qbLBABC3NwO7CQkY7qs55VHxLrFcfMNSizKSogMOjSpYH6SR+knG+Rnvwcgd4UCdq0SqVPixtdoutv4lYKEIbWmHPToyXGHFpAOc7aFkHfqKvQYNLLkbj7iZtSUJafREkJ08yS2UEn2oP11fL1bmLva5VulJ1MyWlNLGBsCMZGesc/ZSv4VmuTrrKMh0OymIEWLIUDnLjTkhCj7dOfbXtp/wBxFjS/uotNVfjiUm2IhXNRKUILsR1QOMIfaUnfuCkoPsq0VVPCeyXeCLkAkK0dGvfqwsZP86v3LNbNPURzVImeGQ0wPB3IVnpH7S5FGB/0W3Nz3dGffTHqife2WfB88UEqC0tJxtjXEWP7Cr0DkVlGIZooooAooooAooooAooooAooooCG4psib9ajE6UsOocQ8w8E6ujcScpOOscwR2E0s7pwZxHajcFRGhdJN1bSjpWAlpMZeCnBClE6AkghW/I5FOWsFIPMZridcZ/qR1GTj2EGxDukK5WxyRaJzbNpjGLMUhlSkoWrzUlIAytJ0A5TnAUM45VOcDMv23jKzquuuOJVokGM3IISQlUkqQ2B2hJSdPMZx3BwEDHKqJ4VrfDet9snXCO2/Fhzkh8LGcNuAtk+xSkH2A9VRVTGMvp8nTk5tJlxmQYc9noZkdp9AOQlxIOk9o7D3jeuAWJTKyqFdbnHSU4COnDqRy3AdSrfaqU1bLrbl6rJxFPjgHPi8tQlM+jz/OA/1V1eXeOIxUFRrFPTgAFC3WFZxuTnUPcatOiyPg7lprI+C1tW66R5Udzy3IkshZ6dqQ0yAUaVY0lDaSFatJ54xml1w9DMXjzjRaT97VMbwdhuQpRGP9QqdPGnFIOPuNQrB5pujeD6MiuLh6NO8bu1zukduLJuUkOmO26HA2kICQCrHPau6ISVibR66aqatTaJqq54RPyKvH+QP96asfXUTxRaXL1ZnoDTrba3FIUFOJKk+aoKwQO3GKvWLMGkaVqbg0jdJh3GLL4NRNlIWy3ObbZZbbASAIqwSVfKJyD2DB5HnTEFLa2v3W8ceW+DdZcZ1i3xjcNESMWwhw5bSCSpRIwpRxt1UyUjArJaaeGYUk4vDM0UUVBAUUUUAUUUUAUUUUAUUUUAUUUUAVE8UWvy1w/cLbqSlUlhTaVqGQhRHmq9hwfZUtWCO6gFsu5O2xAbv0GXEdQjLryWFOsHAySHEAjG3Xg91emOILNIbDjN1gKQcb+MoSeXYSKYyhnltSoTaIbE642uTb4pEV9QZC2grLDmVo3I5bqT/p9/rPXSqjlrJpaa+dkthYEOIVgIUhRPLSoHNbCD31R+IbHYodpkPt2iMHwgojhhvQtbqvNQBpwSckVyDgeDbr81bLgXXlC0svLxKcBU9rKXDseWcDA2pDqkZQc3HhFiVk4WKtrl/wCS/LeaRkrcQkJ+UVKAAHfUTM4qscVSUuXOOtxeAlqOrp1nJ7EZqMZ4O4dZUlQtTCiDkqdKnM951E59tTngVtLEXh+XcWWmQJs55xhSWwCloK0gA/q+aTjlSvqXq52xweeouspSzjklPB1b5AauF7msOxn7rIDiWHk4W2ygaWwodRO6sdWqrlQKzXm3l5ZlNtvIUUUVBAUUUUAUUUUAUUUUAUUUUAUUVg0Bqfksx21OPuIbbTzUtQSB7TVduHG9tjlSYqHJSx1o81PvP9hVa4+XNVelIkBYjhI8X/VxgZI785FVnG/fQFvl8dznVYiRWWM9ayVn+31VVbXdrjLnyuIbtHddjTwG2HorRWGm21KSNaAMjOSdW/YcVqBxuK9WW5yrC2uKmJ45BK1LZS04lDjGSSU4UcKGc43BHLB6npwsWyfZnvp5KFm5vBo4lu4duVmcYamCMzMwX1sqbQHik6CnUASoecc4wM17XcJ73FMJ0IlzXWo7hlYVrUlglIGx3J1gHA3OmsXabKv8yKXopiQIi+mQ06oKcdcwQCQCQkDJOM8891YzMjyly7ZJRHfW0GllxkOpWkHUNsjBBJ3765VNUF6afB3ZcnfvySN44itb1omNQ7rG8acYWhpKVZc1kEAaMas57siuSx3y6We3w4BcuFu0tIbaakoKQrzeSc5TnrwN+e1brdeLhbgfHQbokq1F0JQ08jPdyUPaCOW+2PHEHECbvb3LdBtcrW9sp2az0aGhkeeDk6lDqx1711RpqqoPEj1ushfHc5com2uMr22TmQ24D1LaTt7sVKxOP3kpCZcFC1dam3Cn+RB+uqWo5JNYoUBq27i20zilHTFh1X6D40/z5fzqdBzSNx1CmN4PFTFW97xgL8XCgI5XvtvkA9nL+dAW2iiigCiiigCiiigCiiigCiiigOWdAiz2+jlsNvI7FjONsZHYd6rE7gKI5qVCkusqJyEr89I7uo/zNXGigFlJ4Iu7RPQhl5OdtDuk+4gfXXA9wzems6rc8QDjKCFZ9xptmsADNAJ1dkuradS7dKA7eiNavJs/5jK/gq+FOc8vbRQCYFtnkgeIysn/AKKvhW/yDd/2ZK/hGnDQAOygFQ1wpe3M/wDIqR3rcSP71IxOBLi4seMvx2UdZSSs+7A+umNgVmgKxbuCbZFcS4/0kpSRydxpz/hA+vNWRppDSEobQlCEjASkYAFe6KAKKKKAKKKKAKKKKAKKKKA//9k="/>
          <p:cNvSpPr>
            <a:spLocks noChangeAspect="1" noChangeArrowheads="1"/>
          </p:cNvSpPr>
          <p:nvPr/>
        </p:nvSpPr>
        <p:spPr bwMode="auto">
          <a:xfrm>
            <a:off x="134938" y="-523875"/>
            <a:ext cx="1152525" cy="1066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232" name="Picture 8" descr="http://2.bp.blogspot.com/_yU0b9OI1j5E/TETwocVeejI/AAAAAAAABt4/ujBK2o6kujE/s1600/professora%5D.jpg"/>
          <p:cNvPicPr>
            <a:picLocks noChangeAspect="1" noChangeArrowheads="1"/>
          </p:cNvPicPr>
          <p:nvPr/>
        </p:nvPicPr>
        <p:blipFill>
          <a:blip r:embed="rId3" cstate="print"/>
          <a:srcRect/>
          <a:stretch>
            <a:fillRect/>
          </a:stretch>
        </p:blipFill>
        <p:spPr bwMode="auto">
          <a:xfrm>
            <a:off x="5486400" y="2438400"/>
            <a:ext cx="2895600" cy="268412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classroom</a:t>
            </a:r>
            <a:endParaRPr lang="en-US" sz="3200" dirty="0">
              <a:solidFill>
                <a:srgbClr val="FF0000"/>
              </a:solidFill>
            </a:endParaRPr>
          </a:p>
        </p:txBody>
      </p:sp>
      <p:sp>
        <p:nvSpPr>
          <p:cNvPr id="3" name="Content Placeholder 2"/>
          <p:cNvSpPr>
            <a:spLocks noGrp="1"/>
          </p:cNvSpPr>
          <p:nvPr>
            <p:ph idx="1"/>
          </p:nvPr>
        </p:nvSpPr>
        <p:spPr>
          <a:xfrm>
            <a:off x="381000" y="914400"/>
            <a:ext cx="4191000" cy="838200"/>
          </a:xfrm>
        </p:spPr>
        <p:txBody>
          <a:bodyPr>
            <a:noAutofit/>
          </a:bodyPr>
          <a:lstStyle/>
          <a:p>
            <a:pPr algn="ctr">
              <a:buNone/>
            </a:pPr>
            <a:r>
              <a:rPr lang="en-US" sz="5400" dirty="0" smtClean="0">
                <a:solidFill>
                  <a:schemeClr val="accent6"/>
                </a:solidFill>
              </a:rPr>
              <a:t>el </a:t>
            </a:r>
            <a:r>
              <a:rPr lang="en-US" sz="5400" dirty="0" err="1" smtClean="0">
                <a:solidFill>
                  <a:schemeClr val="accent6"/>
                </a:solidFill>
              </a:rPr>
              <a:t>pupitre</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981200" y="5410200"/>
            <a:ext cx="8915400" cy="923330"/>
          </a:xfrm>
          <a:prstGeom prst="rect">
            <a:avLst/>
          </a:prstGeom>
          <a:noFill/>
        </p:spPr>
        <p:txBody>
          <a:bodyPr wrap="square" rtlCol="0">
            <a:spAutoFit/>
          </a:bodyPr>
          <a:lstStyle/>
          <a:p>
            <a:pPr algn="ctr"/>
            <a:r>
              <a:rPr lang="en-US" sz="5400" dirty="0" smtClean="0">
                <a:solidFill>
                  <a:schemeClr val="accent6"/>
                </a:solidFill>
              </a:rPr>
              <a:t>     la </a:t>
            </a:r>
            <a:r>
              <a:rPr lang="en-US" sz="5400" dirty="0" err="1" smtClean="0">
                <a:solidFill>
                  <a:schemeClr val="accent6"/>
                </a:solidFill>
              </a:rPr>
              <a:t>sala</a:t>
            </a:r>
            <a:r>
              <a:rPr lang="en-US" sz="5400" dirty="0" smtClean="0">
                <a:solidFill>
                  <a:schemeClr val="accent6"/>
                </a:solidFill>
              </a:rPr>
              <a:t> de </a:t>
            </a:r>
            <a:r>
              <a:rPr lang="en-US" sz="5400" dirty="0" err="1" smtClean="0">
                <a:solidFill>
                  <a:schemeClr val="accent6"/>
                </a:solidFill>
              </a:rPr>
              <a:t>clases</a:t>
            </a:r>
            <a:endParaRPr lang="en-US" sz="5400" dirty="0">
              <a:solidFill>
                <a:schemeClr val="accent6"/>
              </a:solidFill>
            </a:endParaRPr>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2" name="AutoShape 4"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gMAAQQGBQf/xAA6EAACAQIDBQYCCAUFAAAAAAAAAQIDEQQhMQUGEkGxIjJRYXGBQnITFTNSYpGhwSQ0Q4LRFCNTY8L/xAAaAQACAwEBAAAAAAAAAAAAAAABAgADBAUG/8QAKREAAgIBAgUDBQEBAAAAAAAAAAECAxEEMRIhMjNBBROBIlFhcfAj0f/aAAwDAQACEQMRAD8A+4kIQhCFXRb0OW2pvHicNj50sLCnOnDJ8ad73z0Y0YuTwiuyyNazI6khylLeyrwt1sJD+2pb9h8N78L/AFcNXj8tn+6GdU14EWpqfk6Qh4lLenZdTJ1Zwf46bNdLbezavdxtD+6aXUVxkvBYrYPZnoEFU8RSqq9OpCa8YyTGcQo2UyyFXIncgSyEKuQhZCrlOSSu8iECIZqu0MJR+1xNGD8JVEjHU3h2ZTX8ypfJFsKi34EdkFuz1QTwp71YFO1OnXqekUl+rMVfe+32WD951P8ACG9qb8FctTUvJ1LFyR5GwdsVtp1asasIQUIppQuezJZFU4OLwy2qyM1xR2M9RCLL7prkhXCVlxuIQhcVkPneMXFi60vGT6n0N6Hz2ur16j/E+rLaOsyazt/JnejzM1XU1SRnqo2o5TMt2mVN31DavkDU7wRci12X2cn5ZDvrDGUGvocXXp5axqMQ3aQNXNIjinuRTktmejT3n2xQWWNlJeE4Rl+trm7D777SjlVpYap49lx/c5maBp94R1QfgsWptT5M7We+2IdOPDg6cZPW8210Rkr737SmmoSpU/lp36ngz7q9Baf6oHswXgZ6q1+T1qm3dqVc6mOqq/3ZcPQyzr1at3UqznfXjk2ZvhDi7IZQitkVOyb3Y1O0Xb9Ak8uoEH2QkNgXIcfQKeaQCedhvNX0IA6Dc3+cr+dJdTruRye5+WNreVL9zrGc/UdbO1ou0hckLGsD2MxtRpIQhcIU9D5/WX+7P1fU+gPQ4Cvf6Wp8z6ltHWZNZ2zLLURUGyfaQE1dG1HKkZ7Zi599DUs3YCa7XsMIxFSOYLs7LncZNCrEAKmhcO8x1TQVazaCKzTU7sfRAcxlXuQ9ELYBg2nwhp5Ax0QeYAFxfZQd7A8kEQJcHeRoWbSM8O8aIZEIdJuev4uu/wDrXU6o5bc/+YxHyLqdSznajrZ2tF2kC1mUSRVyg2jyEIWiFPQ+f4h2rVPV9T6Cz55i3/E1V5vqW09Zk1nb+TK275PIGZfMCbzNpypC0tRc8pDE8vMXLNjCMXPJi3qOlrmJZBQKi7KEvvj5d1IRPxCKzTV7lP0QvkOrLsU/lj0ExAMxse6g9QfhQUQELeiQa0BfINEIVHUeuQlLMcslZkCdPudnXxL/AAx6nUPQ5jc3v4pr7sP3OnehztR3GdvR9lC5XuUXIr3KDYjQQhC0Qh85x7tiqvqfRj55tKhKVepKP32nfwuW0df9+DJrO18/9MkdbsXUd2NlGVrZWXmKnGfkjajkyEt5gt3DlTk/iX5AOm18f6DCAvmLkn4Bzgl8TEtZav8AMgGyMVJXfkOUU3mLqwjF5JBFY6o7wh5RXQStdApaRX4F0AjC6bu8vMBMmhaIKIqEJOKakGozXgyBGBReYu018FwoOV84texAhrUbfJCOOw5O8boATq9yl2cV5OK6nTnNblX+ixT8ZR6M6U51/WzuaTsxAkAFIG6KDWjQQhC0Qhwm0MsVW+d9Tuzg9qvhxtZfifVltPc/vwZNZ2/kwSFyLkxUmzajkskhcmXKQtvMIjAqO4pWvmMm8xTeYRWFHUCu836BRdpWArhAXP8A8roSl3GSfL5UXTyj7gFHU9AgVkir3IMhqegy4lPQO+YBh8bNZpe6DUINrsJCYSGxlmQJ2G6aX+lrNc52/JHuPQ8TdTLZ02+dV9EezKatqcy5/WzvaZf5RBkwCp1YrmYJbUwUJOMsVTUk7NOosn+ZUakme0Qx/WeDt9vH8mU9q4P/AJr+zG44/cThl9jacBtvs7Sr/M+rOvltfBx/qSfpFnEbVxEcRja9SN7OpK115stoknZyM2si1VzMcpC3IqUhbbOhk42ApMC+ZTkDfMIpJvMXKxcnmATIMFp5g132b8yOSXMtxdSNkn62BxxW7Cq5PZBVX2reSLiskXXg1UT+F87FrInGnzQrrlHdBvIiZUiImSYCTDTFphRZMhGxeYyMhN8w4sJD2sBt76vwqoLD8bu5cXHZZ+wye9GJfdoUo+smzwZtX9hbaOBfa/cl+z1mlrXsx/R61beHHzfZlSj6Q/yzlsRtWLxFV1MI5Tc3xSWCTu766Hot5GSUE5N+ZUrGaOBHXxmkw/pF4sxQkx0XcoyNgbOWR42K7NSfzNnqys+Z5uMpTnUvGyT1bNOkujXZmTMmtplbVwxXMwSkLlNLVo1RwENajnL+6yHQw1GHdox9bX6m+XqNa2TZy4el2Pd4PL4nKVoKUvRDI0K8v6dvmdj1UrZcvAvQzz9Sm+lYNMPS611PJ5iwM5d+aXpmHHBU13ryXmzc1crhXNXM09ZdLdmqGhphtEzwo04d2nFewdknoMcVyQDTRRKxvdl6ritkTIVLD05PTh9BlgmgwtlB/SwTphPqWTJOhNd2z6imnHKSaN7Vymss7G2v1GcermYLfTK5dPIwpoNMdKjB6Kz8UxbpSjo1I3V66qe7wc63066HNcy1qEhTvF5qwUZczYpKXNMxSg48mg5JtpgNNajuQElqebtlmyTPYUrFcV+EJmxVkNqCbiJlp79N35j4syU3maICsA5vIRUV2MuBN5CkFcORFENaETdwZBgBx9C3EOWgSQMhwJ4fIpwNEkroqeTyBkODO4gOA8F6i8RMCHBlcI7mA/3DkmBfCU0HLJ5FS0fsTiBgB5Av0G2VkLY2SYAk76pCpJJ9lWHS0FLvFkbZx5xZXKmE1iSyOegqbsFN2RhxdScYytKxVKeObL4QzyQVSQnjXiYcRUnJxvNu/mJz8ZfmxPeyWOrHk//Z"/>
          <p:cNvSpPr>
            <a:spLocks noChangeAspect="1" noChangeArrowheads="1"/>
          </p:cNvSpPr>
          <p:nvPr/>
        </p:nvSpPr>
        <p:spPr bwMode="auto">
          <a:xfrm>
            <a:off x="134938" y="-584200"/>
            <a:ext cx="1600200" cy="12001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0178" name="AutoShape 2" descr="data:image/jpg;base64,/9j/4AAQSkZJRgABAQAAAQABAAD/2wBDAAkGBwgHBgkIBwgKCgkLDRYPDQwMDRsUFRAWIB0iIiAdHx8kKDQsJCYxJx8fLT0tMTU3Ojo6Iys/RD84QzQ5Ojf/2wBDAQoKCg0MDRoPDxo3JR8lNzc3Nzc3Nzc3Nzc3Nzc3Nzc3Nzc3Nzc3Nzc3Nzc3Nzc3Nzc3Nzc3Nzc3Nzc3Nzc3Nzf/wAARCACqAHIDASIAAhEBAxEB/8QAHAABAAIDAQEBAAAAAAAAAAAAAAYHAwQFAQgC/8QAOhAAAQMDAgMHAgMGBgMAAAAAAQIDBAAFERIhBjFBBxMiUWFxgRSRMkKhFSNDUrHBJDNicvDxU4Lh/8QAGgEAAwEBAQEAAAAAAAAAAAAAAAEDBAIFBv/EACYRAAICAgEDBAIDAAAAAAAAAAABAhEDIQQSEzEUIkFRBSNhofD/2gAMAwEAAhEDEQA/ALupSlcnIpSlAClKUAKUr8uLShJUs6Ujck8h80xn6yPOsTslhlSUuvNoUr8IUsAn2qi+O+1G5TZj0Xh+QYluSS33qBh171Bx4R5Y39c7VWsubImPl6a+uS7jdb6i4T8qyadAfYQUFDIII8xXtfIUG53CE6hyFPkx1pOU928pOD6YNXn2W9oquIFm03stpuaQSy4gaRISOe3RW2cdR9qALKpSlIBSlKQhSlKAFKUoAUpSmMEgczVV9tHFrsJhHDlvXpfmNFcpwc0NE4Cf/bBz6A1OeMbo7Z+Hps6No75CQG9fIKJAyfbn8VQcxKp81V+vZWt6YvWe7QdDaOSc+QwAaTkkUhjctkcZtU6Q2lMVICRzSevzWGTb5TKgpxpaCRzqy7ZFaShK0JSUK3BT1FdKVaI85oA4ScHHh2zWb1LTo2ekXTZTrLYWg4IQpPMJPOty1uvxZbMiMvupLKwtl0HGlY5frz9Cakl84RkRmnXURlJKSFhxnByOtRhOGsLUef5v71qjNSVoxzg4PZ9U8MXU3uwW+6FrujKjodKP5SRuPvXTqNdmydPA1l2xmIhWPIHJH6EVJaCbFKUpCFKUoAUr8OOobQpa1BCUjJUrYCojxLxE2pln6WQ4zHSorefIKNhuBvg4P6ih6KQxubomGcc/617VPweJJQiPvzjclafG2HklIG+AQD05df71vTe0xduksMrQ4sFIKtTYOc+uRilZb0svhkq7Q431lg+mUjVHW+kv/wCwZJHzgCqwulkfkNGQ2880SDshRCAcbZHpUpuvGUXiKGhqLzbJU6AduX69a46rvrZCtYaYJwVq6ep9Ky5ptT0acGKoVI43D0OTFlLjqc7xQAKi2CEKyP5TyOfKpEJzMVaGn3EtrI2Kjgfetm1w0ssl4JSpbhIGFZPv/wDaj99skyTNDsZwISEqK0LBWl7bwgDPPmOXXPSopqctl37Fo6l9K3ba82Hy0kpJLgPKq+4d4dbvHFFuszXePNvO6n1q5hlO6j6Ajb5qVSWG4dmfkSy83FU0Mx1EqUlzlhP9MVNOx7hZFosguknx3C4IClFQOWmvyt7/ACT6+1aeOqsycqVpE/jtNsMoaZQENoSEoSkYAAGAP0rJQbClaDCKUpQIV4rYbV7XiuRoAqe+X9+98SuwSiQ3EiuatCtgtTasFJ98gjzrj8TSbpbYpEVvv2Zj4xkbEc/jmPaun2kGVEvzceE22HHF/VpUcZGQElWARnBHXPOtGM8+ldrt01v/ABTclQU4h3U24UkqAx64Arh+T1IV0qjo3W6MuWzuYK/G8rKoyztoT4RjyzgnHrXLn2CGm2IcU059SSFLZIypA5YTn5+1YplkM/iNciC4pDMUAONg/hSgYO3uM1k4mn3S5xWo0RrEhtwOuOjZQBGEJ9gOlB3VUomOVbmrNGaLMOQ2ham0KcWMZKhk/GSK3bBaIz4kaXVtSnXCtv8AD3ZOAFJIJ57avYnArS4oi3l6xyVAOkJWhWFb76R9jkH9K1bdxFGGlq5NOxpoCQosp1IcJHVPQ9cfbapZF8gvNNkoUWbJKbizlBhb4UGUoe1NuAb7JO4x9umcjFbtnfU7AQlSNb68AYGcn/uuOhybJShaITrcNf8AHkDBV5BKRUn4YdjxbmA3pdbcSUpd28BHMenltUu11PapBKbUW1tm/B4RjPyGpd2bDqms90yd0pUfzHzOPsCfOpUlISAAkAAYAFEkKAUncede1rjBRVI8yc3N2xSlK6JilKUAKUpTGQ7tJszU6xruAC0TYCVOMOIGCkEYUD5jqfaoHDccm2d6QZCnXYyy6HCMZXjbHUEgHb3q5bgwmVBfjqGQ62pBHuCP71Qq1ptUWGHELYFzICinI0KRgA78jnNTl5N3F2mjt8ESEOQe8nqLExZJU6OSkIPUeROK2I7blyvKi4oxO/UXFPIHhUBy36H++aX+FGXaC20UR3XEd004kYQsDmR1BJJ9KwcNftGzQQic2XUyFad0/wAIbk59ht7ig0VacjYvdynWR9EiS07cEOqz3ev+FjTgf6jz5fFctd8tz3EbE1mGhlDqNP0zI0lwDGkFJ5H18hW4xOi3y6uGFIbS2FaVsOKGkJHPB6csVx59ti3O4PLwu3qTqUlwbpbSBzz5Y86F5E0oq2SN++/tVUq1Wp1jQ22VJKN+4Jz4R9sav6VwY9gkuRiym8y2tgpnGyQeurGMnfzHT1rndlsQ93Pf1anC6lOoeWCf71YBb7tAVgApJwf+elRyZp4p1EUIxyQ34NG2cX3rhNuIjiQIn2okNuTWFFa4pJwkOHAznny+atNDzamg6hSFIICtWdiMc8+VVg03FuaZYlNKVB7tUZxKklKXTj8v82FDOcYGOdQdviu6v8Nw+GkrXoYcXGXpyVvIBwhBxvsNsD0rUpucOprZmjxerKoJ0v5L6t99tlykux4Exp91rdQQcjnjY9cHY45V0vnNQTgTg963KaudxUpEnRhuOk7NAjfPmfTkKnSRgVzFt+SXIhjhk6YO0e5pXmKV3SM9s9pSlI6Mch1DDK3XVBKEJKlHyAGTVNsPN3riF6PIZChBLjjzP5juVAp+SBVn8YxXZvCt2jMKAddiOJTk430mqzs0FMzvbsy6liQ46QXFKwFJb5pUehzt67VxI2cVKmzn8SouNulsx7epMqK0kIcQfMnJyDUjeukcQFss6UqAEdMZzdOrAKik9N8D4qP2a6yTenH71GUyWwViQncrOcJBB2PTb9az8TW1q6PtMoeSw62cd80f3alqOdWRy6nHlSNbV0mYL3bmpTjs2Gy1bZUpIHdJSUoUlO2QepJG/tXGuTt0sdmVb5jpDtxQQo7f5STvj3O33roiPcPqi+JzLkFkaQhe2oDknCueQOlR/iqVLnTkOPJjoHdpKUtkhKEncDflsBt5Gq4a67ZHP1dDjHZ0+zJ1xE6ZH0/u1KQ5n1AIIqa3mcIadSxlKSCQOucbfrUY4Kt64EVtUhJS+olTvp0A+w/rUnlttusOuvlwqDgQdO4SD1UB06Z5ViyyWTO6OsMXDErP3b7qyu8i2iA6606AttZydKhz1HGcdN/I1F+Hp8Owdol8fbjJkMpf8GU4WzqwVFOeRBJG/lUvu0KVHgPuxJYcPdBA8WPUnHQAY8/aqusDzkmVMnPkrVJX+JXNX5ifXmK0q1CTKYsUc2WMPhn0lBlMzYjUmM4HGnEhSVA8xWeoJ2YTlKamQF5/dqS4gZ2AVnP6jPyandEZ9UbPO5OHs5JQ+hSlK7tEdilKGkBoX+Y3b7LPmOhKkMR3HFBasA4STgn15fNUPZOKHXYc1Nug6FODWY48aVpJys+YO429qmnbVfu6jxrGy4AXv38oY5NjZAPurf4FUzGdkxJ7LsF3Q42oKS4SUjbocb/91TtXGymHN0Sr4LXsUpiVbVofjrQrAdXHcWCdI/CUnz1b464rnPrn6jMtCIzbaGu4UhJILq87rWCdjjY8sk1muEiLxTaQ9aFvMSEaSlKx4glseIZA8SQTzHv7fmOby22ZS2Y3cRWQ6l5eOfn7asbnc4qD0z04tS9yOfdlXiFEabdlNupJPfJQvKUZx3mf0T961bbIFxTcXp6kuy57yNycFITuogeX4U+la/EFxNyIcbToQgZW5g6nSMkqPuSdqx8LhX1jq3MAFoIRjqnOrb7/AK1zJ60XnDtw92myfsS1yEJVIbbW9zDpBClD1I9ufOtSTa1vTmpbct5h9GGUOoRqSpKujvIaSQeXI4O9bDCRoRjbate9yVR7XJYXLCDNSPpmWlZVgH8Z22HqazYr6rZHtuXtie8b3V5x4WxxhIfVGWpqSg+EqVtnI2Ph3xgVE4TbLUv6WMSGIzIQk5yVKONRJ881vLny025mO/IUtKAB+AD7nGT81n4Ksb18ubrgSRDC8KcH5v8ASk/b2Fd5cvtZ6mDBDiweXJ5J92XQVtW56a6MGUvUnP8AIPw/3PzU5HIZrBCYbjR0MtJCUpAAAGKz1XBBxhvyfNcjL3sjmKUpVbZAUPKleLxpJPIb10Io3tXeVc+MzEhtB15DbcVKU7lxZ8ePjI+9V8W0lQUlJOrGPX/grqX7vUcQXdLy1LdTcZAUvkSe8V/bFaGSBsPfbNb4R0iLez9yA7MaisqkOlENCgwMhPdJKiogY5ZJ/pXQVMU3DiMTZMhyKMHSCnWv3zzxk8+Va7sVLNjRJWgh6TKUG3dfNttPiwPLWQM+laCi4UnGk+/OpTxRns18blvj21tv+jdly40iSXYLbzTAQEoS6rxnzJxtk1hsKlWy6CWoKkMlJQUE6VAeeeXSvGs93qXucUJWrYD0rR6aDirROXKySl1N2SmVxYlURbMFhwPnCdbmnCR1xvuenLFYoOp0GS4orWvfUo5Kj65+1R9tIQDnYdTW5b5c5bwgW2KuW89ullKCTnqRjfH2FZ8/Aiofr8m78f8Ak+1kfd8M67Mdh8OTbnL+ltLJ/fSOqz/I31Ur25dasrs7bnytU92H+zrZoCIMDHiSj/yOf6lf099+bwl2dPd+xdOLHBJlND/Dw+bUUemNs+2w9TvVlNIShOEjSOYFeV2bnvdf7Q+ZzpcmX0voyDbalKVqPPFKUoAUPI0rQvNwbt8F11ZUFd2ooCU5KlY2A6Z9KBopvtWscOFxM5LiSEqfmDvn4w/hHAGr2Vjl55PWubwnwPP4nU4WJkZhhhQbecUdbiTgEYQPQ5BJFdbiTh+58SXX9sRXhJ0uIjT47BQHmQDkbHCRjOMnluTU67LOGpHD1nkrmuNuSZsgvKUgHGkABI5D16da0LM1CkcOG7K/7WLUbPPscKOhQgNW/wCmjrPVaVDOTy1Eb/eoUlsYBz8V9M3+3wbnbH49ziNyo+kqLax1G+QRuD6ivmlcmRElTnJMFaYcaQWwvSrSgalAAqJOeRA67V3iypKmKeO/B17DwtcuI0ykW1CAthGoFwlKCc7Iz0J3riuJUxKchrbcEpDhbUzjxBYOCnA3J9q+g+zosOcIW96NH7lLzfeFOACck4Jx5jHxXVZsdrZubtzat0ZE93/MkpbGtXTn7U1ymmCgkVLwv2W3K5aJHEC1QY55MJx3yh69ED7n2q1rDw5auH2C1aoTbGoYW4Bla/8Aco7n5rrYFKhkzTn5OlFIAUpSpHQpSlAhSlKAFVZx3x0xbeMotpmju7c0yfqXg3rKXFjw5TndKdicbnNWnVWdoPZpO4h4hTdLZJhhMgIEhqUCdJSMakkc9unpTGjscLuWy/KcESZClSEobTPlQGS2h4AkpGTuRjY7nGVe1TpI0jH2qP8ABnCsThW2/TR1l59whT8lScF0gYGw2SkDYJHL9akNIGwRmq/ZhASLs0mGH+6kLQy05I7tpaDpUQrnyO3I7YFWAckYFUz2iXi72LiORCbgQZUOajvERpjRW3JyrJIwR4kkAYzuKYy1LClaYCA42225zWlskpB6YyAcY8wK6VQTshmXK42KfMuwCXnZ68JCNCU4SkYSOgGAMeh61O6BMUpSkIUpSgBSlKAFKUoAV5gfFe0oAUpSgB1zXPvVktl8iiLdobUpkK1pQ4M6T5jqK6FeigZrQIMW3RG4kCO3HjtjCGm0hKUjnyrYpSgBSlKBClKUAKUpQApSlAH/2Q=="/>
          <p:cNvSpPr>
            <a:spLocks noChangeAspect="1" noChangeArrowheads="1"/>
          </p:cNvSpPr>
          <p:nvPr/>
        </p:nvSpPr>
        <p:spPr bwMode="auto">
          <a:xfrm>
            <a:off x="134938" y="-485775"/>
            <a:ext cx="666750" cy="9906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2228" name="AutoShape 4" descr="data:image/jpg;base64,/9j/4AAQSkZJRgABAQAAAQABAAD/2wBDAAkGBwgHBgkIBwgKCgkLDRYPDQwMDRsUFRAWIB0iIiAdHx8kKDQsJCYxJx8fLT0tMTU3Ojo6Iys/RD84QzQ5Ojf/2wBDAQoKCg0MDRoPDxo3JR8lNzc3Nzc3Nzc3Nzc3Nzc3Nzc3Nzc3Nzc3Nzc3Nzc3Nzc3Nzc3Nzc3Nzc3Nzc3Nzc3Nzf/wAARCACbAKcDASIAAhEBAxEB/8QAHAAAAgIDAQEAAAAAAAAAAAAAAAcFBgEDBAII/8QAThAAAQMDAgIECQUOBAMJAAAAAQIDBAAFERIhBjETQVFhBxQVInF0gZHRMlSUsbMWIzQ1NjdCUlVWk6GkwXJzgrIXJGMlREVTYpKi8PH/xAAZAQEAAwEBAAAAAAAAAAAAAAAAAQQFAgP/xAAsEQACAgEDAwIFBAMAAAAAAAAAAQIDEQQSIQUxQRNRFBUigaEyM1JxYZHh/9oADAMBAAIRAxEAPwB41yzZzMLo+lDilOq0IS22VlRwTyHcDXVUbc/xhavWF/YuUBnyu181n/RHPhR5Xa+az/ojnwrj41nybVwtcJ0JYRJZay2spCsHUByOx50tlcV8TJUc3vYcyYbO38qhvB423Qq/UNXyu181n/RF/CuW5cU2y1RFzLmZMSMjGp16MtKRnq5c+6kTxD4VL8lhce3X0uqXlK3ExG2ykf8ApUBnPfS9uF6ud0ShNynypSWySgPvKXpzzxk1J6xkpLKPpiZ4XOC48dbqLoX1JGQ00yvUo9gyAPea47N4ZeFJ6FmW7ItykckyEatQ7QU5Hs518zJSpWAkEnPICsgKOyQT6BQk+vrRxnZL20t2zvuzW2zhamGFq0nvGMipDyu181nfRF/Cvj+z3i5WWQqRaZr8N5SdClsrKSRzwe2m7Y+NOK5lqjvvXctrWnceKNHO+M7jr51DeDzstjWsyHH5Wa+aT/oi/hR5Wa+aT/oi/hSqPFfE4/8AG/6Nr4UfdXxP+2v6Nn4VG5Hh8bT7jV8rNfNJ/wBEX8KPKzXzSf8ARF/ClV91fE/7bP0Nn4UfdXxP+2/6Jn4U3IfGU+41fKzXzSf9EX8KPKzXzSf9EX8KVX3V8T/to/QmfhR91fE/7b/o2fhTch8bT7jV8rNfNJ/0Rfwo8rNfNJ/0RfwpVfdXxP8Atv8Ao2fhR91fE/7b/o2fhTch8bT7jV8rNfNJ/wBEX8KPK7XzWf8ARHPhSqHFXE5IHlv+iZ+FMrgi4ybtwlabhNUlUiRGS44pKQkFR7hyqU8ntVdC3O3wScOa1MDhaDgLa9C0uNlBScA8j3Ee+itFs/C7n60PsW6Kk9SQqNuf4wtXrC/sXKkqjbn+MLV6wv7FygIrwk/kPdv8kf7k0iuMry1DjPwm1r8ZdTjzQPNSTvn0j66evhJ/Ie7Z/wDJH+5NfLPEwWm/zw4sLV06twc7Z2/lUNcleypTti34Iw5Kth7qkrBZZV7n+KREp1BOtalHAQnIGT7xU7wDwzGvi5L88rLDBSnQhWCtRz19Wwq78PcIxbHdJE1h9a0rSUNNH9BJIJyes7Ds2qpqNZXXmOfqNCqiU8S8HbbeHLRanUvwYCEvgBKV+cpRPLYEnc93bUm5axCdJkWzxVx5JyVNIBcAwDuM55jn216U7IjKRIhobXIZJW0hz5JUAcZ9u/sr15fudy4dtpvMZXlKOVuyA03jUrC0pSkZ3JSrJI27Oe2XWlZVKyc/q/stybhNRUeCIudgiOWeUI9taaStBQ3IRGAQHBukagOece3bnkVFwnxJhsPp2DraV+8A10WyfeW5dygT0y0x5bTZhxnXErSkM4JCcKICjhPWkHJPZjgswSi1RW0r1FppKFjGClQG4I5gitLTxUI4Us9jD6tmUYyaxyTsB586I9rjAS15JdTguKI380nZO3Zv39VbOJmFMXl9Jb0FWlRwMBZIGpQ7irVWiPCRMQ2iI6PGP02XVJRnsKVEgHvBwfTXu5AMw4cVa2lvtFzV0atWlJIISVAkE51HblmrPgyefTaZH5xknqGa2SmFRZLsdwgraUUKxyyK9RHGGlEyY3jCSnGjpS3v25Fdl9mQ5c59cOKEanVKL3SqV0gzzweX/wCUweaituc8nPCQ24xOLjepSI+ttWSNJ1JHLr2NeY0GVKSpUaO48EnB0DJz6Of8qzFcQiLNSVALW2kIBPyjrSf7VHPz4yW30oz0zRAU+VAttZ6inGVrO+EJOe3AyaHrXU7WoxO6RFkxgnxmO6zrzp6RBTnHPGfTWmua3CSmNiUtZKllaErIKkJONjjbO3VsOXVXRUHlZFRlhGRzHppqeDP8gLB6kj6qVY5imp4M/wA39g9Sb+qu4Gj07tL7EvbPwu5+tD7Fuii2fhdz9aH2LdFdmkSFRtz/ABhavWF/YuVJVG3P8YWr1hf2LlARXhJ/Ie7YxnoRz/xJr5RuyHkXGUJAId6ZWsHtya+rvCV+Q92/yR/uTSb4gtLd2iuMkpQ6FZS6UgkEE7Z54qG8Fa29VTWfJQeGbpOt1wQ3BkqZ8ZWlpwgA5BOM4O2RnY08Gm+iQloLWvQMalq1KPeT1mlFJ4QfhxlSTOjgt+coqykAen091Mrh2+R71BZcQsCToBdaOygesgc9Oc4NZXU4OUVKK/s09DfCecMgblxG+niiNFMjxSHpXg4HnqyUpK8jkSDgeg57J9Uh2VHbaQ8Ic5J1hDiSELxzGM+ckjvyNj6YG9QGlO6JTrTKxlID+zbqSoqBSe3cjHp7s9HCvDTEZC35SPGdRHQ+MI1acZyUpVyG4xnfbO2cVXkq9ikuMfk1J1KMFtec/glYsW4P3NE24LjtoZQpDLLCivdWMqUogZ2GwA2zUdddI4m+9DnCBewOvXhGe/GoegdlTFyubUP7yy25KnLSS1DjjU65jPJIyQBjnjq6+VcFn4R4wnB6a5aWY0iUorWZ0oI042SkJSFKAAxzwefpr20Vdkp+o1hYwjI6hzS648tmjHV1dlG+NgSB3VaIngwu76gbpfmmUhY8y3x9ynrGpZ2Pfg1PxvBlw22jEuPJnqJzrly3Fb+gEAe6tXazCh0+flixdVIdfTEgNJckqTqUXDhDSM41Kxv3ADnv2VpVLksTzbnoi3pgGsiNulTePljJG3VjnnapC+2IWSTxVa7YyoFSmpDKEAklpQzoA7iHAAKjzIF44qfn2V5ta4bKAkLSQH0kr1oCs7fKA5HcJ5VUnbOM5ey/4aVfTqPTSfL9zU+6qTES6FvIYfyGGmQOmlY2V/lJHWpQz6Ns7IUBLTiZLzbKXwCG0MIw2yD1IHf1qO57awmTAkX1Uq3lv/nWSp1BGFtuIVghSeokKGe0jtrrdb6TzSSG+sDYq7iezur2g21lmfq2qZehWsL8s8ofCmnXlaQwknSsHOUgbn3591ba0qT04CEkFnPnEfpAdQ7u33ejdXRQljuZHMU1PBn+b+wepN/VSrHMU1PBn+b+wepN/VXcDQ6d2l9iXtn4Xc/Wh9i3RRbPwu5+tD7FuiuzTJCo25/jC1esL+xcqSqNuf4wtXrC/sXKAivCSM8D3b/JH+5NKmU81HS68+sIbTkqUTsBmmt4SSBwPdiTsGRn/wByaoPBXDSeK7gLnNSpVkjOHomlAgS3Qfld6En3kd1ctZZS1NLtnFeCBk8OPXFNtcv6zb4U55PQpfOhLTIIKnHFHYOKGEpRz3Jpq37hq1X/AIVMO2MxEqbj6LfIZAPQEfJ0LTuBkAHB5Zqfus2Na7XJmzjpjR2lOO4TqwkDJ2HOqvwdYleVpHEKoqLY3KaSmNbo46MJb5hbyR5pdO3LOkbZJ5TgtwioLESicIW58QYq+IbxdEsTTpYlMuJShp5JKFMO6kkpVqHmnOFHsPO33XwfRX7bNQLhdXpDjCgz0kspSleDpOEJGd8ZyD6K3tMs2rjSdY5LHS2ziFtcptDiUlvpkjDyMdYUnSrHbmuqG8/w1Matsp0v2lwhuHLWrKo6s+ay6SdwcgIV17JO+CaOpplF+pX/AKPWM32bIHgy2Wy7cORIS4rdsu8ZpqU1LiI0OrCk+Y+lR3VnJSoKzuFAjGKunD92ck9LAuCEt3OHpEhKPkLBHmuI7UKwfQcpO4qmKLlkiM3WOFDyHdH4koYBC4TrgUc4HJAW2ru0nqzXbY5Ri3K93O7rMriFplZbiNnCFxU5UjxfPykq2Kjk4Vscdd6LysnAwaDSs/4hM8V3FMCz3diyQgfvsuUpKX3hjdLKVDCefylb9gq4vz37ZBtjduQ/dG3FpbVJUtTpKcjzipKSMnOcnCdtyNqMdyjeESHbZ3hGhNSgHHRayotLJwr74QnA7Rlw1SYqmkW63m2y+ilRJ70cLI1am1KcVuCfOSQEnPceurBxi4zd+Nru84kLRELUVpRJBSUJ1K0nq85Z5fGuFqOw2WyhltJbToQQgApT2A9lV7K908t/YrW9QVWa0ufc1woyo6XC4tC3XXVuLWlGnJUckDntXRRRXRiTlKct0nyA2GBRRRUkGRzFNTwZ/m/sHqTf1UqxzFNTwZ/m/sHqTf1V3A0undpfYl7Z+F3P1ofYt0UWz8LufrQ+xbors0zvzUdcz/2havWF/YuUcQ3ePYbNLukwnoIzZWoDmo9SR3k4A9NUxzjhT0Dx+banY0q3FMhyIl8LK0OIWhOg4Tk61BJTjIPbkZjcs4GGSHGSl8RTU8JQs9G+hLlzkJIIYj6vkDsWvSQM8gCatcCExAhsxIjSGY7KAhttAwEgcgBULwVbZEK2Kl3Qhd2nr8Zmq04wsgYR24QnCQO7vqxE1OQeH20PtLadSlaFpIUhQyFA8wRVXjujhGexAeUfIs14tw1qOBCcO4ZJ/UVg6Ow+by01onKd4i44Zt7SnU22yaZMpSDgOySMttk9iUnUR3jNWe6W6Lc7c/AmtB2M+2W3EE8wf799AV/wkWw3ThaQtllTkqGRKZShRSolG6gCNxlGpO2+9VdfDthudrSmHDYYjvsfenoqA2vQpO3nDc9WxyO0VbOD7k+vxuxXV0u3O0lLbrp/7w2oZac9JTjI/WBqs8NoVFbuFpWSTbJrsdGetvOtH/xWB7Ks6ba5bX5Lej2uTjJFbtUK/wAqddLBfXHDbnHfGpMtnKFTQUJbSjI6iE5UOeRv32RgKm+DZ1x3Ub3w2hxLTiR98Q6yMp5blK0BII5KCjtyqZIqJiAMXi/W0kpTebYp5pShsHG0FtY2H6qmz7D211dQoQyjvUadVwyijNBmO/MgNkdAy5lnWNi04kOIGD2BePZ11si6YLwftkhcF8ZIcir6POe1PyVe0GrPwnFiv3WCuTY49wVceHYUn7422rQpvKDgr5bKR/8ARVy8i239y4X8KP8AGqW0xZaVue+MsClZCGkq1SC84tanHHXCNS1qJJJx1kmtnSI/XT76a3kW2/uXC/hR/jR5Ftv7lwv4Uf41G08paBSeXIVPSI/XT76OkR+un301vItt/cuF/Cj/ABo8i239y4X8KP8AGmwj5ev5Cp6RH66ffR0iP10++mt5Ftv7lwv4Uf40eRbb+5cL+FH+NNg+Xr+Qqg43n5affTV8Gf5AWD1Jv6qx5GtvVwZD/hR/jUlGfkRWEMRrG40y2NKG0OtJSkdgAVUxWCzp9Oqc4ecm+2fhdz9aH2LdFebSmQFzHZDBZLz+tKCoKIHRoT1ZHNJorosnPxfaVX3h2ZbW3Q068kFpZ5BxKgpOe7UBnupPGRauJnkRZLLzcppSlIcQdISpCgFdG6k4UAcHbuPVTJ8KE2Qxw+zDiOKZcuMtuGp5C9Km0KClKIPbpQR7aXj7cZdxj2mGDG8Qj9MH2lDMfcJCcEEEKGcg8wAaoaxxyl5759izp84b8Fht90vtm0eLXB24R0nK49wVrWodiXeYP+LI9AqbkXy13iKu9Iny4psiVOy4aV6FpwArSsAkEEJxkZBClY57U62ywLUJsicuU242X0LUwlCtAGThKc5x/f0VD2bhmXxHxBDZuMhmM1dGlXVbbOovCMFJShsqB0kK0pON8ac89q50Vls3KNjyl5J1FcIpOPA2vB7AlxeHW5NzSRcLg4qbLBABC3NwO7CQkY7qs55VHxLrFcfMNSizKSogMOjSpYH6SR+knG+Rnvwcgd4UCdq0SqVPixtdoutv4lYKEIbWmHPToyXGHFpAOc7aFkHfqKvQYNLLkbj7iZtSUJafREkJ08yS2UEn2oP11fL1bmLva5VulJ1MyWlNLGBsCMZGesc/ZSv4VmuTrrKMh0OymIEWLIUDnLjTkhCj7dOfbXtp/wBxFjS/uotNVfjiUm2IhXNRKUILsR1QOMIfaUnfuCkoPsq0VVPCeyXeCLkAkK0dGvfqwsZP86v3LNbNPURzVImeGQ0wPB3IVnpH7S5FGB/0W3Nz3dGffTHqife2WfB88UEqC0tJxtjXEWP7Cr0DkVlGIZooooAooooAooooAooooAooooCG4psib9ajE6UsOocQ8w8E6ujcScpOOscwR2E0s7pwZxHajcFRGhdJN1bSjpWAlpMZeCnBClE6AkghW/I5FOWsFIPMZridcZ/qR1GTj2EGxDukK5WxyRaJzbNpjGLMUhlSkoWrzUlIAytJ0A5TnAUM45VOcDMv23jKzquuuOJVokGM3IISQlUkqQ2B2hJSdPMZx3BwEDHKqJ4VrfDet9snXCO2/Fhzkh8LGcNuAtk+xSkH2A9VRVTGMvp8nTk5tJlxmQYc9noZkdp9AOQlxIOk9o7D3jeuAWJTKyqFdbnHSU4COnDqRy3AdSrfaqU1bLrbl6rJxFPjgHPi8tQlM+jz/OA/1V1eXeOIxUFRrFPTgAFC3WFZxuTnUPcatOiyPg7lprI+C1tW66R5Udzy3IkshZ6dqQ0yAUaVY0lDaSFatJ54xml1w9DMXjzjRaT97VMbwdhuQpRGP9QqdPGnFIOPuNQrB5pujeD6MiuLh6NO8bu1zukduLJuUkOmO26HA2kICQCrHPau6ISVibR66aqatTaJqq54RPyKvH+QP96asfXUTxRaXL1ZnoDTrba3FIUFOJKk+aoKwQO3GKvWLMGkaVqbg0jdJh3GLL4NRNlIWy3ObbZZbbASAIqwSVfKJyD2DB5HnTEFLa2v3W8ceW+DdZcZ1i3xjcNESMWwhw5bSCSpRIwpRxt1UyUjArJaaeGYUk4vDM0UUVBAUUUUAUUUUAUUUUAUUUUAUUUUAVE8UWvy1w/cLbqSlUlhTaVqGQhRHmq9hwfZUtWCO6gFsu5O2xAbv0GXEdQjLryWFOsHAySHEAjG3Xg91emOILNIbDjN1gKQcb+MoSeXYSKYyhnltSoTaIbE642uTb4pEV9QZC2grLDmVo3I5bqT/p9/rPXSqjlrJpaa+dkthYEOIVgIUhRPLSoHNbCD31R+IbHYodpkPt2iMHwgojhhvQtbqvNQBpwSckVyDgeDbr81bLgXXlC0svLxKcBU9rKXDseWcDA2pDqkZQc3HhFiVk4WKtrl/wCS/LeaRkrcQkJ+UVKAAHfUTM4qscVSUuXOOtxeAlqOrp1nJ7EZqMZ4O4dZUlQtTCiDkqdKnM951E59tTngVtLEXh+XcWWmQJs55xhSWwCloK0gA/q+aTjlSvqXq52xweeouspSzjklPB1b5AauF7msOxn7rIDiWHk4W2ygaWwodRO6sdWqrlQKzXm3l5ZlNtvIUUUVBAUUUUAUUUUAUUUUAUUUUAUUVg0Bqfksx21OPuIbbTzUtQSB7TVduHG9tjlSYqHJSx1o81PvP9hVa4+XNVelIkBYjhI8X/VxgZI785FVnG/fQFvl8dznVYiRWWM9ayVn+31VVbXdrjLnyuIbtHddjTwG2HorRWGm21KSNaAMjOSdW/YcVqBxuK9WW5yrC2uKmJ45BK1LZS04lDjGSSU4UcKGc43BHLB6npwsWyfZnvp5KFm5vBo4lu4duVmcYamCMzMwX1sqbQHik6CnUASoecc4wM17XcJ73FMJ0IlzXWo7hlYVrUlglIGx3J1gHA3OmsXabKv8yKXopiQIi+mQ06oKcdcwQCQCQkDJOM8891YzMjyly7ZJRHfW0GllxkOpWkHUNsjBBJ3765VNUF6afB3ZcnfvySN44itb1omNQ7rG8acYWhpKVZc1kEAaMas57siuSx3y6We3w4BcuFu0tIbaakoKQrzeSc5TnrwN+e1brdeLhbgfHQbokq1F0JQ08jPdyUPaCOW+2PHEHECbvb3LdBtcrW9sp2az0aGhkeeDk6lDqx1711RpqqoPEj1ushfHc5com2uMr22TmQ24D1LaTt7sVKxOP3kpCZcFC1dam3Cn+RB+uqWo5JNYoUBq27i20zilHTFh1X6D40/z5fzqdBzSNx1CmN4PFTFW97xgL8XCgI5XvtvkA9nL+dAW2iiigCiiigCiiigCiiigCiiigOWdAiz2+jlsNvI7FjONsZHYd6rE7gKI5qVCkusqJyEr89I7uo/zNXGigFlJ4Iu7RPQhl5OdtDuk+4gfXXA9wzems6rc8QDjKCFZ9xptmsADNAJ1dkuradS7dKA7eiNavJs/5jK/gq+FOc8vbRQCYFtnkgeIysn/AKKvhW/yDd/2ZK/hGnDQAOygFQ1wpe3M/wDIqR3rcSP71IxOBLi4seMvx2UdZSSs+7A+umNgVmgKxbuCbZFcS4/0kpSRydxpz/hA+vNWRppDSEobQlCEjASkYAFe6KAKKKKAKKKKAKKKKAKKKKA//9k="/>
          <p:cNvSpPr>
            <a:spLocks noChangeAspect="1" noChangeArrowheads="1"/>
          </p:cNvSpPr>
          <p:nvPr/>
        </p:nvSpPr>
        <p:spPr bwMode="auto">
          <a:xfrm>
            <a:off x="134938" y="-523875"/>
            <a:ext cx="1152525" cy="1066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2230" name="AutoShape 6" descr="data:image/jpg;base64,/9j/4AAQSkZJRgABAQAAAQABAAD/2wBDAAkGBwgHBgkIBwgKCgkLDRYPDQwMDRsUFRAWIB0iIiAdHx8kKDQsJCYxJx8fLT0tMTU3Ojo6Iys/RD84QzQ5Ojf/2wBDAQoKCg0MDRoPDxo3JR8lNzc3Nzc3Nzc3Nzc3Nzc3Nzc3Nzc3Nzc3Nzc3Nzc3Nzc3Nzc3Nzc3Nzc3Nzc3Nzc3Nzf/wAARCACbAKcDASIAAhEBAxEB/8QAHAAAAgIDAQEAAAAAAAAAAAAAAAcFBgEDBAII/8QAThAAAQMDAgIECQUOBAMJAAAAAQIDBAAFERIhBjETQVFhBxQVInF0gZHRMlSUsbMWIzQ1NjdCUlVWk6GkwXJzgrIXJGMlREVTYpKi8PH/xAAZAQEAAwEBAAAAAAAAAAAAAAAAAQQFAgP/xAAsEQACAgEDAwIFBAMAAAAAAAAAAQIDEQQSIQUxQRNRFBUigaEyM1JxYZHh/9oADAMBAAIRAxEAPwB41yzZzMLo+lDilOq0IS22VlRwTyHcDXVUbc/xhavWF/YuUBnyu181n/RHPhR5Xa+az/ojnwrj41nybVwtcJ0JYRJZay2spCsHUByOx50tlcV8TJUc3vYcyYbO38qhvB423Qq/UNXyu181n/RF/CuW5cU2y1RFzLmZMSMjGp16MtKRnq5c+6kTxD4VL8lhce3X0uqXlK3ExG2ykf8ApUBnPfS9uF6ud0ShNynypSWySgPvKXpzzxk1J6xkpLKPpiZ4XOC48dbqLoX1JGQ00yvUo9gyAPea47N4ZeFJ6FmW7ItykckyEatQ7QU5Hs518zJSpWAkEnPICsgKOyQT6BQk+vrRxnZL20t2zvuzW2zhamGFq0nvGMipDyu181nfRF/Cvj+z3i5WWQqRaZr8N5SdClsrKSRzwe2m7Y+NOK5lqjvvXctrWnceKNHO+M7jr51DeDzstjWsyHH5Wa+aT/oi/hR5Wa+aT/oi/hSqPFfE4/8AG/6Nr4UfdXxP+2v6Nn4VG5Hh8bT7jV8rNfNJ/wBEX8KPKzXzSf8ARF/ClV91fE/7bP0Nn4UfdXxP+2/6Jn4U3IfGU+41fKzXzSf9EX8KPKzXzSf9EX8KVX3V8T/to/QmfhR91fE/7b/o2fhTch8bT7jV8rNfNJ/0Rfwo8rNfNJ/0RfwpVfdXxP8Atv8Ao2fhR91fE/7b/o2fhTch8bT7jV8rNfNJ/wBEX8KPK7XzWf8ARHPhSqHFXE5IHlv+iZ+FMrgi4ybtwlabhNUlUiRGS44pKQkFR7hyqU8ntVdC3O3wScOa1MDhaDgLa9C0uNlBScA8j3Ee+itFs/C7n60PsW6Kk9SQqNuf4wtXrC/sXKkqjbn+MLV6wv7FygIrwk/kPdv8kf7k0iuMry1DjPwm1r8ZdTjzQPNSTvn0j66evhJ/Ie7Z/wDJH+5NfLPEwWm/zw4sLV06twc7Z2/lUNcleypTti34Iw5Kth7qkrBZZV7n+KREp1BOtalHAQnIGT7xU7wDwzGvi5L88rLDBSnQhWCtRz19Wwq78PcIxbHdJE1h9a0rSUNNH9BJIJyes7Ds2qpqNZXXmOfqNCqiU8S8HbbeHLRanUvwYCEvgBKV+cpRPLYEnc93bUm5axCdJkWzxVx5JyVNIBcAwDuM55jn216U7IjKRIhobXIZJW0hz5JUAcZ9u/sr15fudy4dtpvMZXlKOVuyA03jUrC0pSkZ3JSrJI27Oe2XWlZVKyc/q/stybhNRUeCIudgiOWeUI9taaStBQ3IRGAQHBukagOece3bnkVFwnxJhsPp2DraV+8A10WyfeW5dygT0y0x5bTZhxnXErSkM4JCcKICjhPWkHJPZjgswSi1RW0r1FppKFjGClQG4I5gitLTxUI4Us9jD6tmUYyaxyTsB586I9rjAS15JdTguKI380nZO3Zv39VbOJmFMXl9Jb0FWlRwMBZIGpQ7irVWiPCRMQ2iI6PGP02XVJRnsKVEgHvBwfTXu5AMw4cVa2lvtFzV0atWlJIISVAkE51HblmrPgyefTaZH5xknqGa2SmFRZLsdwgraUUKxyyK9RHGGlEyY3jCSnGjpS3v25Fdl9mQ5c59cOKEanVKL3SqV0gzzweX/wCUweaituc8nPCQ24xOLjepSI+ttWSNJ1JHLr2NeY0GVKSpUaO48EnB0DJz6Of8qzFcQiLNSVALW2kIBPyjrSf7VHPz4yW30oz0zRAU+VAttZ6inGVrO+EJOe3AyaHrXU7WoxO6RFkxgnxmO6zrzp6RBTnHPGfTWmua3CSmNiUtZKllaErIKkJONjjbO3VsOXVXRUHlZFRlhGRzHppqeDP8gLB6kj6qVY5imp4M/wA39g9Sb+qu4Gj07tL7EvbPwu5+tD7Fuii2fhdz9aH2LdFdmkSFRtz/ABhavWF/YuVJVG3P8YWr1hf2LlARXhJ/Ie7YxnoRz/xJr5RuyHkXGUJAId6ZWsHtya+rvCV+Q92/yR/uTSb4gtLd2iuMkpQ6FZS6UgkEE7Z54qG8Fa29VTWfJQeGbpOt1wQ3BkqZ8ZWlpwgA5BOM4O2RnY08Gm+iQloLWvQMalq1KPeT1mlFJ4QfhxlSTOjgt+coqykAen091Mrh2+R71BZcQsCToBdaOygesgc9Oc4NZXU4OUVKK/s09DfCecMgblxG+niiNFMjxSHpXg4HnqyUpK8jkSDgeg57J9Uh2VHbaQ8Ic5J1hDiSELxzGM+ckjvyNj6YG9QGlO6JTrTKxlID+zbqSoqBSe3cjHp7s9HCvDTEZC35SPGdRHQ+MI1acZyUpVyG4xnfbO2cVXkq9ikuMfk1J1KMFtec/glYsW4P3NE24LjtoZQpDLLCivdWMqUogZ2GwA2zUdddI4m+9DnCBewOvXhGe/GoegdlTFyubUP7yy25KnLSS1DjjU65jPJIyQBjnjq6+VcFn4R4wnB6a5aWY0iUorWZ0oI042SkJSFKAAxzwefpr20Vdkp+o1hYwjI6hzS648tmjHV1dlG+NgSB3VaIngwu76gbpfmmUhY8y3x9ynrGpZ2Pfg1PxvBlw22jEuPJnqJzrly3Fb+gEAe6tXazCh0+flixdVIdfTEgNJckqTqUXDhDSM41Kxv3ADnv2VpVLksTzbnoi3pgGsiNulTePljJG3VjnnapC+2IWSTxVa7YyoFSmpDKEAklpQzoA7iHAAKjzIF44qfn2V5ta4bKAkLSQH0kr1oCs7fKA5HcJ5VUnbOM5ey/4aVfTqPTSfL9zU+6qTES6FvIYfyGGmQOmlY2V/lJHWpQz6Ns7IUBLTiZLzbKXwCG0MIw2yD1IHf1qO57awmTAkX1Uq3lv/nWSp1BGFtuIVghSeokKGe0jtrrdb6TzSSG+sDYq7iezur2g21lmfq2qZehWsL8s8ofCmnXlaQwknSsHOUgbn3591ba0qT04CEkFnPnEfpAdQ7u33ejdXRQljuZHMU1PBn+b+wepN/VSrHMU1PBn+b+wepN/VXcDQ6d2l9iXtn4Xc/Wh9i3RRbPwu5+tD7FuiuzTJCo25/jC1esL+xcqSqNuf4wtXrC/sXKAivCSM8D3b/JH+5NKmU81HS68+sIbTkqUTsBmmt4SSBwPdiTsGRn/wByaoPBXDSeK7gLnNSpVkjOHomlAgS3Qfld6En3kd1ctZZS1NLtnFeCBk8OPXFNtcv6zb4U55PQpfOhLTIIKnHFHYOKGEpRz3Jpq37hq1X/AIVMO2MxEqbj6LfIZAPQEfJ0LTuBkAHB5Zqfus2Na7XJmzjpjR2lOO4TqwkDJ2HOqvwdYleVpHEKoqLY3KaSmNbo46MJb5hbyR5pdO3LOkbZJ5TgtwioLESicIW58QYq+IbxdEsTTpYlMuJShp5JKFMO6kkpVqHmnOFHsPO33XwfRX7bNQLhdXpDjCgz0kspSleDpOEJGd8ZyD6K3tMs2rjSdY5LHS2ziFtcptDiUlvpkjDyMdYUnSrHbmuqG8/w1Matsp0v2lwhuHLWrKo6s+ay6SdwcgIV17JO+CaOpplF+pX/AKPWM32bIHgy2Wy7cORIS4rdsu8ZpqU1LiI0OrCk+Y+lR3VnJSoKzuFAjGKunD92ck9LAuCEt3OHpEhKPkLBHmuI7UKwfQcpO4qmKLlkiM3WOFDyHdH4koYBC4TrgUc4HJAW2ru0nqzXbY5Ri3K93O7rMriFplZbiNnCFxU5UjxfPykq2Kjk4Vscdd6LysnAwaDSs/4hM8V3FMCz3diyQgfvsuUpKX3hjdLKVDCefylb9gq4vz37ZBtjduQ/dG3FpbVJUtTpKcjzipKSMnOcnCdtyNqMdyjeESHbZ3hGhNSgHHRayotLJwr74QnA7Rlw1SYqmkW63m2y+ilRJ70cLI1am1KcVuCfOSQEnPceurBxi4zd+Nru84kLRELUVpRJBSUJ1K0nq85Z5fGuFqOw2WyhltJbToQQgApT2A9lV7K908t/YrW9QVWa0ufc1woyo6XC4tC3XXVuLWlGnJUckDntXRRRXRiTlKct0nyA2GBRRRUkGRzFNTwZ/m/sHqTf1UqxzFNTwZ/m/sHqTf1V3A0undpfYl7Z+F3P1ofYt0UWz8LufrQ+xbors0zvzUdcz/2havWF/YuUcQ3ePYbNLukwnoIzZWoDmo9SR3k4A9NUxzjhT0Dx+banY0q3FMhyIl8LK0OIWhOg4Tk61BJTjIPbkZjcs4GGSHGSl8RTU8JQs9G+hLlzkJIIYj6vkDsWvSQM8gCatcCExAhsxIjSGY7KAhttAwEgcgBULwVbZEK2Kl3Qhd2nr8Zmq04wsgYR24QnCQO7vqxE1OQeH20PtLadSlaFpIUhQyFA8wRVXjujhGexAeUfIs14tw1qOBCcO4ZJ/UVg6Ow+by01onKd4i44Zt7SnU22yaZMpSDgOySMttk9iUnUR3jNWe6W6Lc7c/AmtB2M+2W3EE8wf799AV/wkWw3ThaQtllTkqGRKZShRSolG6gCNxlGpO2+9VdfDthudrSmHDYYjvsfenoqA2vQpO3nDc9WxyO0VbOD7k+vxuxXV0u3O0lLbrp/7w2oZac9JTjI/WBqs8NoVFbuFpWSTbJrsdGetvOtH/xWB7Ks6ba5bX5Lej2uTjJFbtUK/wAqddLBfXHDbnHfGpMtnKFTQUJbSjI6iE5UOeRv32RgKm+DZ1x3Ub3w2hxLTiR98Q6yMp5blK0BII5KCjtyqZIqJiAMXi/W0kpTebYp5pShsHG0FtY2H6qmz7D211dQoQyjvUadVwyijNBmO/MgNkdAy5lnWNi04kOIGD2BePZ11si6YLwftkhcF8ZIcir6POe1PyVe0GrPwnFiv3WCuTY49wVceHYUn7422rQpvKDgr5bKR/8ARVy8i239y4X8KP8AGqW0xZaVue+MsClZCGkq1SC84tanHHXCNS1qJJJx1kmtnSI/XT76a3kW2/uXC/hR/jR5Ftv7lwv4Uf41G08paBSeXIVPSI/XT76OkR+un301vItt/cuF/Cj/ABo8i239y4X8KP8AGmwj5ev5Cp6RH66ffR0iP10++mt5Ftv7lwv4Uf40eRbb+5cL+FH+NNg+Xr+Qqg43n5affTV8Gf5AWD1Jv6qx5GtvVwZD/hR/jUlGfkRWEMRrG40y2NKG0OtJSkdgAVUxWCzp9Oqc4ecm+2fhdz9aH2LdFebSmQFzHZDBZLz+tKCoKIHRoT1ZHNJorosnPxfaVX3h2ZbW3Q068kFpZ5BxKgpOe7UBnupPGRauJnkRZLLzcppSlIcQdISpCgFdG6k4UAcHbuPVTJ8KE2Qxw+zDiOKZcuMtuGp5C9Km0KClKIPbpQR7aXj7cZdxj2mGDG8Qj9MH2lDMfcJCcEEEKGcg8wAaoaxxyl5759izp84b8Fht90vtm0eLXB24R0nK49wVrWodiXeYP+LI9AqbkXy13iKu9Iny4psiVOy4aV6FpwArSsAkEEJxkZBClY57U62ywLUJsicuU242X0LUwlCtAGThKc5x/f0VD2bhmXxHxBDZuMhmM1dGlXVbbOovCMFJShsqB0kK0pON8ac89q50Vls3KNjyl5J1FcIpOPA2vB7AlxeHW5NzSRcLg4qbLBABC3NwO7CQkY7qs55VHxLrFcfMNSizKSogMOjSpYH6SR+knG+Rnvwcgd4UCdq0SqVPixtdoutv4lYKEIbWmHPToyXGHFpAOc7aFkHfqKvQYNLLkbj7iZtSUJafREkJ08yS2UEn2oP11fL1bmLva5VulJ1MyWlNLGBsCMZGesc/ZSv4VmuTrrKMh0OymIEWLIUDnLjTkhCj7dOfbXtp/wBxFjS/uotNVfjiUm2IhXNRKUILsR1QOMIfaUnfuCkoPsq0VVPCeyXeCLkAkK0dGvfqwsZP86v3LNbNPURzVImeGQ0wPB3IVnpH7S5FGB/0W3Nz3dGffTHqife2WfB88UEqC0tJxtjXEWP7Cr0DkVlGIZooooAooooAooooAooooAooooCG4psib9ajE6UsOocQ8w8E6ujcScpOOscwR2E0s7pwZxHajcFRGhdJN1bSjpWAlpMZeCnBClE6AkghW/I5FOWsFIPMZridcZ/qR1GTj2EGxDukK5WxyRaJzbNpjGLMUhlSkoWrzUlIAytJ0A5TnAUM45VOcDMv23jKzquuuOJVokGM3IISQlUkqQ2B2hJSdPMZx3BwEDHKqJ4VrfDet9snXCO2/Fhzkh8LGcNuAtk+xSkH2A9VRVTGMvp8nTk5tJlxmQYc9noZkdp9AOQlxIOk9o7D3jeuAWJTKyqFdbnHSU4COnDqRy3AdSrfaqU1bLrbl6rJxFPjgHPi8tQlM+jz/OA/1V1eXeOIxUFRrFPTgAFC3WFZxuTnUPcatOiyPg7lprI+C1tW66R5Udzy3IkshZ6dqQ0yAUaVY0lDaSFatJ54xml1w9DMXjzjRaT97VMbwdhuQpRGP9QqdPGnFIOPuNQrB5pujeD6MiuLh6NO8bu1zukduLJuUkOmO26HA2kICQCrHPau6ISVibR66aqatTaJqq54RPyKvH+QP96asfXUTxRaXL1ZnoDTrba3FIUFOJKk+aoKwQO3GKvWLMGkaVqbg0jdJh3GLL4NRNlIWy3ObbZZbbASAIqwSVfKJyD2DB5HnTEFLa2v3W8ceW+DdZcZ1i3xjcNESMWwhw5bSCSpRIwpRxt1UyUjArJaaeGYUk4vDM0UUVBAUUUUAUUUUAUUUUAUUUUAUUUUAVE8UWvy1w/cLbqSlUlhTaVqGQhRHmq9hwfZUtWCO6gFsu5O2xAbv0GXEdQjLryWFOsHAySHEAjG3Xg91emOILNIbDjN1gKQcb+MoSeXYSKYyhnltSoTaIbE642uTb4pEV9QZC2grLDmVo3I5bqT/p9/rPXSqjlrJpaa+dkthYEOIVgIUhRPLSoHNbCD31R+IbHYodpkPt2iMHwgojhhvQtbqvNQBpwSckVyDgeDbr81bLgXXlC0svLxKcBU9rKXDseWcDA2pDqkZQc3HhFiVk4WKtrl/wCS/LeaRkrcQkJ+UVKAAHfUTM4qscVSUuXOOtxeAlqOrp1nJ7EZqMZ4O4dZUlQtTCiDkqdKnM951E59tTngVtLEXh+XcWWmQJs55xhSWwCloK0gA/q+aTjlSvqXq52xweeouspSzjklPB1b5AauF7msOxn7rIDiWHk4W2ygaWwodRO6sdWqrlQKzXm3l5ZlNtvIUUUVBAUUUUAUUUUAUUUUAUUUUAUUVg0Bqfksx21OPuIbbTzUtQSB7TVduHG9tjlSYqHJSx1o81PvP9hVa4+XNVelIkBYjhI8X/VxgZI785FVnG/fQFvl8dznVYiRWWM9ayVn+31VVbXdrjLnyuIbtHddjTwG2HorRWGm21KSNaAMjOSdW/YcVqBxuK9WW5yrC2uKmJ45BK1LZS04lDjGSSU4UcKGc43BHLB6npwsWyfZnvp5KFm5vBo4lu4duVmcYamCMzMwX1sqbQHik6CnUASoecc4wM17XcJ73FMJ0IlzXWo7hlYVrUlglIGx3J1gHA3OmsXabKv8yKXopiQIi+mQ06oKcdcwQCQCQkDJOM8891YzMjyly7ZJRHfW0GllxkOpWkHUNsjBBJ3765VNUF6afB3ZcnfvySN44itb1omNQ7rG8acYWhpKVZc1kEAaMas57siuSx3y6We3w4BcuFu0tIbaakoKQrzeSc5TnrwN+e1brdeLhbgfHQbokq1F0JQ08jPdyUPaCOW+2PHEHECbvb3LdBtcrW9sp2az0aGhkeeDk6lDqx1711RpqqoPEj1ushfHc5com2uMr22TmQ24D1LaTt7sVKxOP3kpCZcFC1dam3Cn+RB+uqWo5JNYoUBq27i20zilHTFh1X6D40/z5fzqdBzSNx1CmN4PFTFW97xgL8XCgI5XvtvkA9nL+dAW2iiigCiiigCiiigCiiigCiiigOWdAiz2+jlsNvI7FjONsZHYd6rE7gKI5qVCkusqJyEr89I7uo/zNXGigFlJ4Iu7RPQhl5OdtDuk+4gfXXA9wzems6rc8QDjKCFZ9xptmsADNAJ1dkuradS7dKA7eiNavJs/5jK/gq+FOc8vbRQCYFtnkgeIysn/AKKvhW/yDd/2ZK/hGnDQAOygFQ1wpe3M/wDIqR3rcSP71IxOBLi4seMvx2UdZSSs+7A+umNgVmgKxbuCbZFcS4/0kpSRydxpz/hA+vNWRppDSEobQlCEjASkYAFe6KAKKKKAKKKKAKKKKAKKKKA//9k="/>
          <p:cNvSpPr>
            <a:spLocks noChangeAspect="1" noChangeArrowheads="1"/>
          </p:cNvSpPr>
          <p:nvPr/>
        </p:nvSpPr>
        <p:spPr bwMode="auto">
          <a:xfrm>
            <a:off x="134938" y="-523875"/>
            <a:ext cx="1152525" cy="1066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3250" name="Picture 2" descr="http://t1.gstatic.com/images?q=tbn:ANd9GcT-yWc5BAuXtFK5tX0K-klKaV6KUDgXajbSqQuasbwH300BEEhn"/>
          <p:cNvPicPr>
            <a:picLocks noChangeAspect="1" noChangeArrowheads="1"/>
          </p:cNvPicPr>
          <p:nvPr/>
        </p:nvPicPr>
        <p:blipFill>
          <a:blip r:embed="rId2" cstate="print"/>
          <a:srcRect/>
          <a:stretch>
            <a:fillRect/>
          </a:stretch>
        </p:blipFill>
        <p:spPr bwMode="auto">
          <a:xfrm>
            <a:off x="914400" y="1981200"/>
            <a:ext cx="3200400" cy="2976374"/>
          </a:xfrm>
          <a:prstGeom prst="rect">
            <a:avLst/>
          </a:prstGeom>
          <a:noFill/>
        </p:spPr>
      </p:pic>
      <p:pic>
        <p:nvPicPr>
          <p:cNvPr id="53252" name="Picture 4" descr="http://t3.gstatic.com/images?q=tbn:ANd9GcSXpky2Vmi5PDF5tHjH79KzEWRaVZZYoau8XXRyeLQIJatYC0Jabw"/>
          <p:cNvPicPr>
            <a:picLocks noChangeAspect="1" noChangeArrowheads="1"/>
          </p:cNvPicPr>
          <p:nvPr/>
        </p:nvPicPr>
        <p:blipFill>
          <a:blip r:embed="rId3" cstate="print"/>
          <a:srcRect/>
          <a:stretch>
            <a:fillRect/>
          </a:stretch>
        </p:blipFill>
        <p:spPr bwMode="auto">
          <a:xfrm>
            <a:off x="4724400" y="1905000"/>
            <a:ext cx="4094669" cy="30670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95600" y="685800"/>
            <a:ext cx="3111500" cy="5626784"/>
          </a:xfrm>
          <a:prstGeom prst="rect">
            <a:avLst/>
          </a:prstGeom>
        </p:spPr>
      </p:pic>
      <p:sp>
        <p:nvSpPr>
          <p:cNvPr id="2" name="Title 1"/>
          <p:cNvSpPr>
            <a:spLocks noGrp="1"/>
          </p:cNvSpPr>
          <p:nvPr>
            <p:ph type="title"/>
          </p:nvPr>
        </p:nvSpPr>
        <p:spPr>
          <a:xfrm>
            <a:off x="533400" y="4343400"/>
            <a:ext cx="8229600" cy="1143000"/>
          </a:xfrm>
        </p:spPr>
        <p:txBody>
          <a:bodyPr>
            <a:normAutofit/>
          </a:bodyPr>
          <a:lstStyle/>
          <a:p>
            <a:r>
              <a:rPr lang="en-US" sz="6000" dirty="0" smtClean="0">
                <a:solidFill>
                  <a:schemeClr val="bg1"/>
                </a:solidFill>
              </a:rPr>
              <a:t>El </a:t>
            </a:r>
            <a:r>
              <a:rPr lang="en-US" sz="6000" dirty="0" err="1" smtClean="0">
                <a:solidFill>
                  <a:schemeClr val="bg1"/>
                </a:solidFill>
              </a:rPr>
              <a:t>Cuerpo</a:t>
            </a:r>
            <a:r>
              <a:rPr lang="en-US" sz="6000" dirty="0">
                <a:solidFill>
                  <a:schemeClr val="bg1"/>
                </a:solidFill>
              </a:rPr>
              <a:t> </a:t>
            </a:r>
            <a:r>
              <a:rPr lang="en-US" sz="6000" dirty="0" smtClean="0">
                <a:solidFill>
                  <a:schemeClr val="bg1"/>
                </a:solidFill>
              </a:rPr>
              <a:t>(</a:t>
            </a:r>
            <a:r>
              <a:rPr lang="en-US" sz="6000" dirty="0" err="1" smtClean="0">
                <a:solidFill>
                  <a:schemeClr val="bg1"/>
                </a:solidFill>
              </a:rPr>
              <a:t>humano</a:t>
            </a:r>
            <a:r>
              <a:rPr lang="en-US" sz="6000" dirty="0" smtClean="0">
                <a:solidFill>
                  <a:schemeClr val="bg1"/>
                </a:solidFill>
              </a:rPr>
              <a:t>)</a:t>
            </a:r>
            <a:endParaRPr lang="en-US" sz="6000" dirty="0">
              <a:solidFill>
                <a:schemeClr val="bg1"/>
              </a:solidFill>
            </a:endParaRPr>
          </a:p>
        </p:txBody>
      </p:sp>
      <p:sp>
        <p:nvSpPr>
          <p:cNvPr id="4" name="Title 1"/>
          <p:cNvSpPr txBox="1">
            <a:spLocks/>
          </p:cNvSpPr>
          <p:nvPr/>
        </p:nvSpPr>
        <p:spPr>
          <a:xfrm>
            <a:off x="457200" y="32004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The Body</a:t>
            </a:r>
            <a:endParaRPr lang="en-US" dirty="0"/>
          </a:p>
        </p:txBody>
      </p:sp>
      <p:sp>
        <p:nvSpPr>
          <p:cNvPr id="5" name="Title 1"/>
          <p:cNvSpPr txBox="1">
            <a:spLocks/>
          </p:cNvSpPr>
          <p:nvPr/>
        </p:nvSpPr>
        <p:spPr>
          <a:xfrm>
            <a:off x="0" y="-228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smtClean="0">
                <a:solidFill>
                  <a:srgbClr val="FF0000"/>
                </a:solidFill>
              </a:rPr>
              <a:t>The body</a:t>
            </a:r>
            <a:endParaRPr lang="en-US" sz="3200" dirty="0">
              <a:solidFill>
                <a:srgbClr val="FF0000"/>
              </a:solidFill>
            </a:endParaRPr>
          </a:p>
        </p:txBody>
      </p:sp>
    </p:spTree>
    <p:extLst>
      <p:ext uri="{BB962C8B-B14F-4D97-AF65-F5344CB8AC3E}">
        <p14:creationId xmlns:p14="http://schemas.microsoft.com/office/powerpoint/2010/main" val="30124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The body</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la </a:t>
            </a:r>
            <a:r>
              <a:rPr lang="en-US" sz="5400" dirty="0" err="1" smtClean="0">
                <a:solidFill>
                  <a:schemeClr val="accent6"/>
                </a:solidFill>
              </a:rPr>
              <a:t>cabeza</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the head</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Picture 2" descr="http://viewfromthecouch.com/wordpress/wp-content/uploads/2009/06/mueck-head.jpg"/>
          <p:cNvPicPr>
            <a:picLocks noChangeAspect="1" noChangeArrowheads="1"/>
          </p:cNvPicPr>
          <p:nvPr/>
        </p:nvPicPr>
        <p:blipFill>
          <a:blip r:embed="rId2" cstate="print"/>
          <a:srcRect/>
          <a:stretch>
            <a:fillRect/>
          </a:stretch>
        </p:blipFill>
        <p:spPr bwMode="auto">
          <a:xfrm>
            <a:off x="2057400" y="1676400"/>
            <a:ext cx="5305425" cy="39808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The body</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el </a:t>
            </a:r>
            <a:r>
              <a:rPr lang="en-US" sz="5400" dirty="0" err="1" smtClean="0">
                <a:solidFill>
                  <a:schemeClr val="accent6"/>
                </a:solidFill>
              </a:rPr>
              <a:t>ojo</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the eye</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Picture 5" descr="http://www.daveltd.com/photo/macro/eyes/jalene/beautiful-left-eye.jpg"/>
          <p:cNvPicPr>
            <a:picLocks noChangeAspect="1" noChangeArrowheads="1"/>
          </p:cNvPicPr>
          <p:nvPr/>
        </p:nvPicPr>
        <p:blipFill>
          <a:blip r:embed="rId2" cstate="print"/>
          <a:srcRect/>
          <a:stretch>
            <a:fillRect/>
          </a:stretch>
        </p:blipFill>
        <p:spPr bwMode="auto">
          <a:xfrm>
            <a:off x="1828800" y="1676400"/>
            <a:ext cx="5981700" cy="4027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The body</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la </a:t>
            </a:r>
            <a:r>
              <a:rPr lang="en-US" sz="5400" dirty="0" err="1" smtClean="0">
                <a:solidFill>
                  <a:schemeClr val="accent6"/>
                </a:solidFill>
              </a:rPr>
              <a:t>nariz</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the nose</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2667000" y="1828800"/>
            <a:ext cx="3810000" cy="3708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The body</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la </a:t>
            </a:r>
            <a:r>
              <a:rPr lang="en-US" sz="5400" dirty="0" err="1" smtClean="0">
                <a:solidFill>
                  <a:schemeClr val="accent6"/>
                </a:solidFill>
              </a:rPr>
              <a:t>boca</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the mouth</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Picture 2" descr="http://openclipart.org/people/xeolhades/xeolhades_mouth.png"/>
          <p:cNvPicPr>
            <a:picLocks noChangeAspect="1" noChangeArrowheads="1"/>
          </p:cNvPicPr>
          <p:nvPr/>
        </p:nvPicPr>
        <p:blipFill>
          <a:blip r:embed="rId2" cstate="print"/>
          <a:srcRect/>
          <a:stretch>
            <a:fillRect/>
          </a:stretch>
        </p:blipFill>
        <p:spPr bwMode="auto">
          <a:xfrm>
            <a:off x="2438400" y="1600200"/>
            <a:ext cx="4267200" cy="4267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The body</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el </a:t>
            </a:r>
            <a:r>
              <a:rPr lang="en-US" sz="5400" dirty="0" err="1" smtClean="0">
                <a:solidFill>
                  <a:schemeClr val="accent6"/>
                </a:solidFill>
              </a:rPr>
              <a:t>brazo</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the arm</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2" descr="http://etc.usf.edu/clipart/4100/4148/arm_2_lg.gif"/>
          <p:cNvPicPr>
            <a:picLocks noChangeAspect="1" noChangeArrowheads="1"/>
          </p:cNvPicPr>
          <p:nvPr/>
        </p:nvPicPr>
        <p:blipFill>
          <a:blip r:embed="rId2" cstate="print"/>
          <a:srcRect/>
          <a:stretch>
            <a:fillRect/>
          </a:stretch>
        </p:blipFill>
        <p:spPr bwMode="auto">
          <a:xfrm>
            <a:off x="2743200" y="1524000"/>
            <a:ext cx="4204288" cy="4343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The body</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El </a:t>
            </a:r>
            <a:r>
              <a:rPr lang="en-US" sz="5400" dirty="0" err="1" smtClean="0">
                <a:solidFill>
                  <a:schemeClr val="accent6"/>
                </a:solidFill>
              </a:rPr>
              <a:t>dedo</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the finger</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5" descr="http://www.newscientist.com/blog/lastword/uploaded_images/071024_finger_roll-798191.jpg"/>
          <p:cNvPicPr>
            <a:picLocks noChangeAspect="1" noChangeArrowheads="1"/>
          </p:cNvPicPr>
          <p:nvPr/>
        </p:nvPicPr>
        <p:blipFill>
          <a:blip r:embed="rId2" cstate="print"/>
          <a:srcRect/>
          <a:stretch>
            <a:fillRect/>
          </a:stretch>
        </p:blipFill>
        <p:spPr bwMode="auto">
          <a:xfrm>
            <a:off x="1752600" y="1981200"/>
            <a:ext cx="4419600" cy="3662692"/>
          </a:xfrm>
          <a:prstGeom prst="rect">
            <a:avLst/>
          </a:prstGeom>
          <a:noFill/>
          <a:ln w="9525">
            <a:noFill/>
            <a:miter lim="800000"/>
            <a:headEnd/>
            <a:tailEnd/>
          </a:ln>
        </p:spPr>
      </p:pic>
      <p:sp>
        <p:nvSpPr>
          <p:cNvPr id="13" name="Left Arrow 12"/>
          <p:cNvSpPr/>
          <p:nvPr/>
        </p:nvSpPr>
        <p:spPr>
          <a:xfrm>
            <a:off x="5638800" y="2971800"/>
            <a:ext cx="2286000" cy="16002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Greet Someone</a:t>
            </a:r>
            <a:endParaRPr lang="en-US" sz="3200" dirty="0">
              <a:solidFill>
                <a:srgbClr val="FF0000"/>
              </a:solidFill>
            </a:endParaRPr>
          </a:p>
        </p:txBody>
      </p:sp>
      <p:sp>
        <p:nvSpPr>
          <p:cNvPr id="3" name="Content Placeholder 2"/>
          <p:cNvSpPr>
            <a:spLocks noGrp="1"/>
          </p:cNvSpPr>
          <p:nvPr>
            <p:ph idx="1"/>
          </p:nvPr>
        </p:nvSpPr>
        <p:spPr>
          <a:xfrm>
            <a:off x="1143000" y="685800"/>
            <a:ext cx="6781800" cy="1676400"/>
          </a:xfrm>
        </p:spPr>
        <p:txBody>
          <a:bodyPr>
            <a:normAutofit/>
          </a:bodyPr>
          <a:lstStyle/>
          <a:p>
            <a:pPr algn="ctr">
              <a:buNone/>
            </a:pPr>
            <a:r>
              <a:rPr lang="en-US" sz="5400" dirty="0" err="1" smtClean="0">
                <a:solidFill>
                  <a:schemeClr val="accent6"/>
                </a:solidFill>
              </a:rPr>
              <a:t>Buenas</a:t>
            </a:r>
            <a:r>
              <a:rPr lang="en-US" sz="5400" dirty="0" smtClean="0">
                <a:solidFill>
                  <a:schemeClr val="accent6"/>
                </a:solidFill>
              </a:rPr>
              <a:t> </a:t>
            </a:r>
            <a:r>
              <a:rPr lang="en-US" sz="5400" dirty="0" err="1" smtClean="0">
                <a:solidFill>
                  <a:schemeClr val="accent6"/>
                </a:solidFill>
              </a:rPr>
              <a:t>tardes</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62000" y="5867400"/>
            <a:ext cx="7696200" cy="707886"/>
          </a:xfrm>
          <a:prstGeom prst="rect">
            <a:avLst/>
          </a:prstGeom>
          <a:noFill/>
        </p:spPr>
        <p:txBody>
          <a:bodyPr wrap="square" rtlCol="0">
            <a:spAutoFit/>
          </a:bodyPr>
          <a:lstStyle/>
          <a:p>
            <a:pPr algn="ctr"/>
            <a:r>
              <a:rPr lang="en-US" sz="4000" dirty="0" smtClean="0"/>
              <a:t>Good afternoon; good evening.</a:t>
            </a:r>
            <a:endParaRPr lang="en-US" sz="4000" dirty="0"/>
          </a:p>
        </p:txBody>
      </p:sp>
      <p:pic>
        <p:nvPicPr>
          <p:cNvPr id="16386" name="Picture 2" descr="http://img1.imensagens.com/es/buenas-tardes/59.jpg"/>
          <p:cNvPicPr>
            <a:picLocks noChangeAspect="1" noChangeArrowheads="1"/>
          </p:cNvPicPr>
          <p:nvPr/>
        </p:nvPicPr>
        <p:blipFill>
          <a:blip r:embed="rId2" cstate="print"/>
          <a:srcRect/>
          <a:stretch>
            <a:fillRect/>
          </a:stretch>
        </p:blipFill>
        <p:spPr bwMode="auto">
          <a:xfrm>
            <a:off x="2057400" y="1752600"/>
            <a:ext cx="4972465" cy="37242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The body</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la </a:t>
            </a:r>
            <a:r>
              <a:rPr lang="en-US" sz="5400" dirty="0" err="1" smtClean="0">
                <a:solidFill>
                  <a:schemeClr val="accent6"/>
                </a:solidFill>
              </a:rPr>
              <a:t>mano</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the hand</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5" descr="http://www.seas.upenn.edu/~rrastogi/images/hand.png"/>
          <p:cNvPicPr>
            <a:picLocks noChangeAspect="1" noChangeArrowheads="1"/>
          </p:cNvPicPr>
          <p:nvPr/>
        </p:nvPicPr>
        <p:blipFill>
          <a:blip r:embed="rId2" cstate="print"/>
          <a:srcRect/>
          <a:stretch>
            <a:fillRect/>
          </a:stretch>
        </p:blipFill>
        <p:spPr bwMode="auto">
          <a:xfrm>
            <a:off x="3048000" y="1524000"/>
            <a:ext cx="3429000" cy="404387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The body</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el </a:t>
            </a:r>
            <a:r>
              <a:rPr lang="en-US" sz="5400" dirty="0" err="1" smtClean="0">
                <a:solidFill>
                  <a:schemeClr val="accent6"/>
                </a:solidFill>
              </a:rPr>
              <a:t>estómago</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the stomach</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5" descr="http://static.family.go.com/images/cms/parenting/content/msg-240-grbby_15.jpg"/>
          <p:cNvPicPr>
            <a:picLocks noChangeAspect="1" noChangeArrowheads="1"/>
          </p:cNvPicPr>
          <p:nvPr/>
        </p:nvPicPr>
        <p:blipFill>
          <a:blip r:embed="rId2" cstate="print"/>
          <a:srcRect/>
          <a:stretch>
            <a:fillRect/>
          </a:stretch>
        </p:blipFill>
        <p:spPr bwMode="auto">
          <a:xfrm>
            <a:off x="2438400" y="1524000"/>
            <a:ext cx="4343400" cy="4343400"/>
          </a:xfrm>
          <a:prstGeom prst="rect">
            <a:avLst/>
          </a:prstGeom>
          <a:noFill/>
          <a:ln w="9525">
            <a:noFill/>
            <a:miter lim="800000"/>
            <a:headEnd/>
            <a:tailEnd/>
          </a:ln>
        </p:spPr>
      </p:pic>
      <p:sp>
        <p:nvSpPr>
          <p:cNvPr id="13" name="Left Arrow 12"/>
          <p:cNvSpPr/>
          <p:nvPr/>
        </p:nvSpPr>
        <p:spPr>
          <a:xfrm>
            <a:off x="5410200" y="4572000"/>
            <a:ext cx="2743200" cy="381000"/>
          </a:xfrm>
          <a:prstGeom prst="lef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The body</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la </a:t>
            </a:r>
            <a:r>
              <a:rPr lang="en-US" sz="5400" dirty="0" err="1" smtClean="0">
                <a:solidFill>
                  <a:schemeClr val="accent6"/>
                </a:solidFill>
              </a:rPr>
              <a:t>pierna</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the leg</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3124200" y="1676400"/>
            <a:ext cx="2882900" cy="4072668"/>
          </a:xfrm>
          <a:prstGeom prst="rect">
            <a:avLst/>
          </a:prstGeom>
        </p:spPr>
      </p:pic>
      <p:sp>
        <p:nvSpPr>
          <p:cNvPr id="5" name="Left Arrow 4"/>
          <p:cNvSpPr/>
          <p:nvPr/>
        </p:nvSpPr>
        <p:spPr>
          <a:xfrm>
            <a:off x="5105400" y="2895600"/>
            <a:ext cx="1219200" cy="3810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The body</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El pie</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the foot</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5" descr="http://www.bengreenfieldfitness.com/wp-content/uploads/2008/09/foot.png"/>
          <p:cNvPicPr>
            <a:picLocks noChangeAspect="1" noChangeArrowheads="1"/>
          </p:cNvPicPr>
          <p:nvPr/>
        </p:nvPicPr>
        <p:blipFill>
          <a:blip r:embed="rId2" cstate="print"/>
          <a:srcRect/>
          <a:stretch>
            <a:fillRect/>
          </a:stretch>
        </p:blipFill>
        <p:spPr bwMode="auto">
          <a:xfrm>
            <a:off x="2438400" y="1676400"/>
            <a:ext cx="4419600" cy="429683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The body</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Me </a:t>
            </a:r>
            <a:r>
              <a:rPr lang="en-US" sz="5400" dirty="0" err="1" smtClean="0">
                <a:solidFill>
                  <a:schemeClr val="accent6"/>
                </a:solidFill>
              </a:rPr>
              <a:t>duele</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(ONE body part) hurts me</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2" descr="http://static.guim.co.uk/sys-images/Football/Pix/pictures/2008/07/28/ronaldo4.jpg"/>
          <p:cNvPicPr>
            <a:picLocks noChangeAspect="1" noChangeArrowheads="1"/>
          </p:cNvPicPr>
          <p:nvPr/>
        </p:nvPicPr>
        <p:blipFill>
          <a:blip r:embed="rId2" cstate="print"/>
          <a:srcRect/>
          <a:stretch>
            <a:fillRect/>
          </a:stretch>
        </p:blipFill>
        <p:spPr bwMode="auto">
          <a:xfrm>
            <a:off x="3200400" y="1905000"/>
            <a:ext cx="5461000" cy="3276600"/>
          </a:xfrm>
          <a:prstGeom prst="rect">
            <a:avLst/>
          </a:prstGeom>
          <a:noFill/>
          <a:ln w="9525">
            <a:noFill/>
            <a:miter lim="800000"/>
            <a:headEnd/>
            <a:tailEnd/>
          </a:ln>
        </p:spPr>
      </p:pic>
      <p:pic>
        <p:nvPicPr>
          <p:cNvPr id="13" name="Picture 5" descr="http://www.bengreenfieldfitness.com/wp-content/uploads/2008/09/foot.png"/>
          <p:cNvPicPr>
            <a:picLocks noChangeAspect="1" noChangeArrowheads="1"/>
          </p:cNvPicPr>
          <p:nvPr/>
        </p:nvPicPr>
        <p:blipFill>
          <a:blip r:embed="rId3" cstate="print"/>
          <a:srcRect/>
          <a:stretch>
            <a:fillRect/>
          </a:stretch>
        </p:blipFill>
        <p:spPr bwMode="auto">
          <a:xfrm>
            <a:off x="990600" y="2743200"/>
            <a:ext cx="1911531" cy="185843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The body</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Me </a:t>
            </a:r>
            <a:r>
              <a:rPr lang="en-US" sz="5400" dirty="0" err="1" smtClean="0">
                <a:solidFill>
                  <a:schemeClr val="accent6"/>
                </a:solidFill>
              </a:rPr>
              <a:t>duelen</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(MULTIPLE body parts) hurt me</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2" name="Picture 2" descr="http://static.guim.co.uk/sys-images/Football/Pix/pictures/2008/07/28/ronaldo4.jpg"/>
          <p:cNvPicPr>
            <a:picLocks noChangeAspect="1" noChangeArrowheads="1"/>
          </p:cNvPicPr>
          <p:nvPr/>
        </p:nvPicPr>
        <p:blipFill>
          <a:blip r:embed="rId2" cstate="print"/>
          <a:srcRect/>
          <a:stretch>
            <a:fillRect/>
          </a:stretch>
        </p:blipFill>
        <p:spPr bwMode="auto">
          <a:xfrm>
            <a:off x="3200400" y="1905000"/>
            <a:ext cx="5461000" cy="3276600"/>
          </a:xfrm>
          <a:prstGeom prst="rect">
            <a:avLst/>
          </a:prstGeom>
          <a:noFill/>
          <a:ln w="9525">
            <a:noFill/>
            <a:miter lim="800000"/>
            <a:headEnd/>
            <a:tailEnd/>
          </a:ln>
        </p:spPr>
      </p:pic>
      <p:pic>
        <p:nvPicPr>
          <p:cNvPr id="13" name="Picture 5" descr="http://www.daveltd.com/photo/macro/eyes/jalene/beautiful-left-eye.jpg"/>
          <p:cNvPicPr>
            <a:picLocks noChangeAspect="1" noChangeArrowheads="1"/>
          </p:cNvPicPr>
          <p:nvPr/>
        </p:nvPicPr>
        <p:blipFill>
          <a:blip r:embed="rId3" cstate="print"/>
          <a:srcRect/>
          <a:stretch>
            <a:fillRect/>
          </a:stretch>
        </p:blipFill>
        <p:spPr bwMode="auto">
          <a:xfrm>
            <a:off x="533400" y="2286000"/>
            <a:ext cx="1768394" cy="1190625"/>
          </a:xfrm>
          <a:prstGeom prst="rect">
            <a:avLst/>
          </a:prstGeom>
          <a:noFill/>
          <a:ln w="9525">
            <a:noFill/>
            <a:miter lim="800000"/>
            <a:headEnd/>
            <a:tailEnd/>
          </a:ln>
        </p:spPr>
      </p:pic>
      <p:pic>
        <p:nvPicPr>
          <p:cNvPr id="14" name="Picture 5" descr="http://www.daveltd.com/photo/macro/eyes/jalene/beautiful-left-eye.jpg"/>
          <p:cNvPicPr>
            <a:picLocks noChangeAspect="1" noChangeArrowheads="1"/>
          </p:cNvPicPr>
          <p:nvPr/>
        </p:nvPicPr>
        <p:blipFill>
          <a:blip r:embed="rId3" cstate="print"/>
          <a:srcRect/>
          <a:stretch>
            <a:fillRect/>
          </a:stretch>
        </p:blipFill>
        <p:spPr bwMode="auto">
          <a:xfrm>
            <a:off x="1219200" y="3657600"/>
            <a:ext cx="1768394" cy="1190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7772400" cy="1470025"/>
          </a:xfrm>
        </p:spPr>
        <p:txBody>
          <a:bodyPr>
            <a:normAutofit/>
          </a:bodyPr>
          <a:lstStyle/>
          <a:p>
            <a:r>
              <a:rPr lang="en-US" sz="6600" dirty="0" smtClean="0">
                <a:solidFill>
                  <a:srgbClr val="FF0000"/>
                </a:solidFill>
              </a:rPr>
              <a:t>Para </a:t>
            </a:r>
            <a:r>
              <a:rPr lang="en-US" sz="6600" dirty="0" err="1" smtClean="0">
                <a:solidFill>
                  <a:srgbClr val="FF0000"/>
                </a:solidFill>
              </a:rPr>
              <a:t>empezar</a:t>
            </a:r>
            <a:endParaRPr lang="en-US" sz="6600" dirty="0">
              <a:solidFill>
                <a:srgbClr val="FF0000"/>
              </a:solidFill>
            </a:endParaRPr>
          </a:p>
        </p:txBody>
      </p:sp>
      <p:sp>
        <p:nvSpPr>
          <p:cNvPr id="3" name="Subtitle 2"/>
          <p:cNvSpPr>
            <a:spLocks noGrp="1"/>
          </p:cNvSpPr>
          <p:nvPr>
            <p:ph type="subTitle" idx="1"/>
          </p:nvPr>
        </p:nvSpPr>
        <p:spPr>
          <a:xfrm>
            <a:off x="1524000" y="1905000"/>
            <a:ext cx="6400800" cy="1752600"/>
          </a:xfrm>
        </p:spPr>
        <p:txBody>
          <a:bodyPr/>
          <a:lstStyle/>
          <a:p>
            <a:r>
              <a:rPr lang="en-US" dirty="0" err="1" smtClean="0"/>
              <a:t>Lista</a:t>
            </a:r>
            <a:r>
              <a:rPr lang="en-US" dirty="0" smtClean="0"/>
              <a:t> de </a:t>
            </a:r>
            <a:r>
              <a:rPr lang="en-US" dirty="0" err="1" smtClean="0"/>
              <a:t>vocabulario</a:t>
            </a:r>
            <a:r>
              <a:rPr lang="en-US" dirty="0" smtClean="0"/>
              <a:t> parte 2</a:t>
            </a:r>
            <a:endParaRPr lang="en-US" dirty="0"/>
          </a:p>
        </p:txBody>
      </p:sp>
      <p:sp>
        <p:nvSpPr>
          <p:cNvPr id="4" name="TextBox 3"/>
          <p:cNvSpPr txBox="1"/>
          <p:nvPr/>
        </p:nvSpPr>
        <p:spPr>
          <a:xfrm>
            <a:off x="1981200" y="2819400"/>
            <a:ext cx="5638800" cy="1015663"/>
          </a:xfrm>
          <a:prstGeom prst="rect">
            <a:avLst/>
          </a:prstGeom>
          <a:noFill/>
        </p:spPr>
        <p:txBody>
          <a:bodyPr wrap="square" rtlCol="0">
            <a:spAutoFit/>
          </a:bodyPr>
          <a:lstStyle/>
          <a:p>
            <a:pPr algn="ctr"/>
            <a:r>
              <a:rPr lang="en-US" sz="6000" dirty="0" smtClean="0">
                <a:solidFill>
                  <a:srgbClr val="92D050"/>
                </a:solidFill>
              </a:rPr>
              <a:t>LOS NÚMEROS</a:t>
            </a:r>
            <a:endParaRPr lang="en-US" sz="6000" dirty="0">
              <a:solidFill>
                <a:srgbClr val="92D050"/>
              </a:solidFill>
            </a:endParaRPr>
          </a:p>
        </p:txBody>
      </p:sp>
      <p:sp>
        <p:nvSpPr>
          <p:cNvPr id="5" name="TextBox 4"/>
          <p:cNvSpPr txBox="1"/>
          <p:nvPr/>
        </p:nvSpPr>
        <p:spPr>
          <a:xfrm>
            <a:off x="5043714" y="-254000"/>
            <a:ext cx="184666" cy="369332"/>
          </a:xfrm>
          <a:prstGeom prst="rect">
            <a:avLst/>
          </a:prstGeom>
          <a:noFill/>
        </p:spPr>
        <p:txBody>
          <a:bodyPr wrap="none" rtlCol="0">
            <a:spAutoFit/>
          </a:bodyPr>
          <a:lstStyle/>
          <a:p>
            <a:endParaRPr lang="en-US" dirty="0"/>
          </a:p>
        </p:txBody>
      </p:sp>
      <p:pic>
        <p:nvPicPr>
          <p:cNvPr id="6" name="Picture 5"/>
          <p:cNvPicPr>
            <a:picLocks noChangeAspect="1"/>
          </p:cNvPicPr>
          <p:nvPr/>
        </p:nvPicPr>
        <p:blipFill>
          <a:blip r:embed="rId2"/>
          <a:stretch>
            <a:fillRect/>
          </a:stretch>
        </p:blipFill>
        <p:spPr>
          <a:xfrm>
            <a:off x="2743200" y="3885591"/>
            <a:ext cx="4038600" cy="2972409"/>
          </a:xfrm>
          <a:prstGeom prst="rect">
            <a:avLst/>
          </a:prstGeom>
        </p:spPr>
      </p:pic>
    </p:spTree>
    <p:extLst>
      <p:ext uri="{BB962C8B-B14F-4D97-AF65-F5344CB8AC3E}">
        <p14:creationId xmlns:p14="http://schemas.microsoft.com/office/powerpoint/2010/main" val="26783764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tell time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a:t>
            </a:r>
            <a:r>
              <a:rPr lang="en-US" sz="5400" dirty="0" err="1" smtClean="0">
                <a:solidFill>
                  <a:schemeClr val="accent6"/>
                </a:solidFill>
              </a:rPr>
              <a:t>Qué</a:t>
            </a:r>
            <a:r>
              <a:rPr lang="en-US" sz="5400" dirty="0" smtClean="0">
                <a:solidFill>
                  <a:schemeClr val="accent6"/>
                </a:solidFill>
              </a:rPr>
              <a:t> </a:t>
            </a:r>
            <a:r>
              <a:rPr lang="en-US" sz="5400" dirty="0" err="1" smtClean="0">
                <a:solidFill>
                  <a:schemeClr val="accent6"/>
                </a:solidFill>
              </a:rPr>
              <a:t>hora</a:t>
            </a:r>
            <a:r>
              <a:rPr lang="en-US" sz="5400" dirty="0" smtClean="0">
                <a:solidFill>
                  <a:schemeClr val="accent6"/>
                </a:solidFill>
              </a:rPr>
              <a:t> </a:t>
            </a:r>
            <a:r>
              <a:rPr lang="en-US" sz="5400" dirty="0" err="1" smtClean="0">
                <a:solidFill>
                  <a:schemeClr val="accent6"/>
                </a:solidFill>
              </a:rPr>
              <a:t>es</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What time is it?</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9940" name="Picture 4" descr="http://ecx.images-amazon.com/images/I/51FKNPG98ZL._BO2,204,203,200_PIsitb-sticker-arrow-click,TopRight,35,-76_AA300_SH20_OU01_.jpg"/>
          <p:cNvPicPr>
            <a:picLocks noChangeAspect="1" noChangeArrowheads="1"/>
          </p:cNvPicPr>
          <p:nvPr/>
        </p:nvPicPr>
        <p:blipFill>
          <a:blip r:embed="rId2" cstate="print"/>
          <a:srcRect/>
          <a:stretch>
            <a:fillRect/>
          </a:stretch>
        </p:blipFill>
        <p:spPr bwMode="auto">
          <a:xfrm>
            <a:off x="2895600" y="1905000"/>
            <a:ext cx="3657600" cy="3657600"/>
          </a:xfrm>
          <a:prstGeom prst="rect">
            <a:avLst/>
          </a:prstGeom>
          <a:noFill/>
        </p:spPr>
      </p:pic>
    </p:spTree>
    <p:extLst>
      <p:ext uri="{BB962C8B-B14F-4D97-AF65-F5344CB8AC3E}">
        <p14:creationId xmlns:p14="http://schemas.microsoft.com/office/powerpoint/2010/main" val="289615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tell time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Es la </a:t>
            </a:r>
            <a:r>
              <a:rPr lang="en-US" sz="5400" dirty="0" err="1" smtClean="0">
                <a:solidFill>
                  <a:schemeClr val="accent6"/>
                </a:solidFill>
              </a:rPr>
              <a:t>una</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It’s one o’clock.</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0964" name="Picture 4" descr="http://reginaverow.files.wordpress.com/2011/05/1-oclock.jpg"/>
          <p:cNvPicPr>
            <a:picLocks noChangeAspect="1" noChangeArrowheads="1"/>
          </p:cNvPicPr>
          <p:nvPr/>
        </p:nvPicPr>
        <p:blipFill>
          <a:blip r:embed="rId2" cstate="print"/>
          <a:srcRect/>
          <a:stretch>
            <a:fillRect/>
          </a:stretch>
        </p:blipFill>
        <p:spPr bwMode="auto">
          <a:xfrm>
            <a:off x="1828800" y="1752600"/>
            <a:ext cx="5715000" cy="3829051"/>
          </a:xfrm>
          <a:prstGeom prst="rect">
            <a:avLst/>
          </a:prstGeom>
          <a:noFill/>
        </p:spPr>
      </p:pic>
    </p:spTree>
    <p:extLst>
      <p:ext uri="{BB962C8B-B14F-4D97-AF65-F5344CB8AC3E}">
        <p14:creationId xmlns:p14="http://schemas.microsoft.com/office/powerpoint/2010/main" val="357766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tell time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Son </a:t>
            </a:r>
            <a:r>
              <a:rPr lang="en-US" sz="5400" dirty="0" err="1" smtClean="0">
                <a:solidFill>
                  <a:schemeClr val="accent6"/>
                </a:solidFill>
              </a:rPr>
              <a:t>las</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It’s 2-12:59 o’clock.</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988" name="Picture 4" descr="http://image.lampsplus.com/is/image/F3390.fpx?qlt=75&amp;wid=245&amp;hei=245&amp;fmt=jpeg"/>
          <p:cNvPicPr>
            <a:picLocks noChangeAspect="1" noChangeArrowheads="1"/>
          </p:cNvPicPr>
          <p:nvPr/>
        </p:nvPicPr>
        <p:blipFill>
          <a:blip r:embed="rId2" cstate="print"/>
          <a:srcRect/>
          <a:stretch>
            <a:fillRect/>
          </a:stretch>
        </p:blipFill>
        <p:spPr bwMode="auto">
          <a:xfrm>
            <a:off x="2971800" y="1828800"/>
            <a:ext cx="3552824" cy="3552826"/>
          </a:xfrm>
          <a:prstGeom prst="rect">
            <a:avLst/>
          </a:prstGeom>
          <a:noFill/>
        </p:spPr>
      </p:pic>
    </p:spTree>
    <p:extLst>
      <p:ext uri="{BB962C8B-B14F-4D97-AF65-F5344CB8AC3E}">
        <p14:creationId xmlns:p14="http://schemas.microsoft.com/office/powerpoint/2010/main" val="333198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Greet Someone</a:t>
            </a:r>
            <a:endParaRPr lang="en-US" sz="3200" dirty="0">
              <a:solidFill>
                <a:srgbClr val="FF0000"/>
              </a:solidFill>
            </a:endParaRPr>
          </a:p>
        </p:txBody>
      </p:sp>
      <p:sp>
        <p:nvSpPr>
          <p:cNvPr id="3" name="Content Placeholder 2"/>
          <p:cNvSpPr>
            <a:spLocks noGrp="1"/>
          </p:cNvSpPr>
          <p:nvPr>
            <p:ph idx="1"/>
          </p:nvPr>
        </p:nvSpPr>
        <p:spPr>
          <a:xfrm>
            <a:off x="1143000" y="685800"/>
            <a:ext cx="6781800" cy="1676400"/>
          </a:xfrm>
        </p:spPr>
        <p:txBody>
          <a:bodyPr>
            <a:normAutofit/>
          </a:bodyPr>
          <a:lstStyle/>
          <a:p>
            <a:pPr algn="ctr">
              <a:buNone/>
            </a:pPr>
            <a:r>
              <a:rPr lang="en-US" sz="5400" dirty="0" smtClean="0">
                <a:solidFill>
                  <a:schemeClr val="accent6"/>
                </a:solidFill>
              </a:rPr>
              <a:t>¡ </a:t>
            </a:r>
            <a:r>
              <a:rPr lang="en-US" sz="5400" dirty="0" err="1" smtClean="0">
                <a:solidFill>
                  <a:schemeClr val="accent6"/>
                </a:solidFill>
              </a:rPr>
              <a:t>Hola</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62000" y="5867400"/>
            <a:ext cx="7696200" cy="707886"/>
          </a:xfrm>
          <a:prstGeom prst="rect">
            <a:avLst/>
          </a:prstGeom>
          <a:noFill/>
        </p:spPr>
        <p:txBody>
          <a:bodyPr wrap="square" rtlCol="0">
            <a:spAutoFit/>
          </a:bodyPr>
          <a:lstStyle/>
          <a:p>
            <a:pPr algn="ctr"/>
            <a:r>
              <a:rPr lang="en-US" sz="4000" dirty="0" smtClean="0"/>
              <a:t>Hello!</a:t>
            </a:r>
            <a:endParaRPr lang="en-US" sz="4000" dirty="0"/>
          </a:p>
        </p:txBody>
      </p:sp>
      <p:pic>
        <p:nvPicPr>
          <p:cNvPr id="17410" name="Picture 2" descr="http://t1.gstatic.com/images?q=tbn:ANd9GcQSl8zznG6M_2_ahzV6PBwTukjAWQi9IAqNuvRQ-NbIfVzO1MdC"/>
          <p:cNvPicPr>
            <a:picLocks noChangeAspect="1" noChangeArrowheads="1"/>
          </p:cNvPicPr>
          <p:nvPr/>
        </p:nvPicPr>
        <p:blipFill>
          <a:blip r:embed="rId2" cstate="print"/>
          <a:srcRect/>
          <a:stretch>
            <a:fillRect/>
          </a:stretch>
        </p:blipFill>
        <p:spPr bwMode="auto">
          <a:xfrm>
            <a:off x="2514600" y="1752600"/>
            <a:ext cx="4489602" cy="389347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tell time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y…</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and…(minutes)</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0"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DAQEBAAAAAAAAAAAAAAUGAwQHAQII/8QANxAAAQMDAQYDBQcEAwAAAAAAAQACAwQFESEGEhMxQVFhcZEUIjKBoQcjQlKxweEVYtHwM3Ky/8QAFAEBAAAAAAAAAAAAAAAAAAAAAP/EABQRAQAAAAAAAAAAAAAAAAAAAAD/2gAMAwEAAhEDEQA/AO4oiICIiAiIgIiICIiAiIgIiICIiAiIgIiICIiAiIgIvCQOZwtd9dA04397H5RlBsotZtdA7m4t/wCwWdr2vGWuBHcIPpERAREQEREBERAREQEREBeOIAySAPFek4ULdLjHvGJr/dHPHVB7WVRqHFrM8MfVa4GFqitjHR2O6zR1Mchw1wz2OiDKSkc74H70bsdx0KxucsT3YQWKkqW1Me+3Q9R2Kzqu2eoLbgIs5bICCPIZ/ZWIICIiAiIgIiICIiAiIg0L1O6noHuZ8TiGj5qnVdQ2mgknkyQ0Z8SVcL5EZbe/d5sIf6c/oqNemGW2ytHgg57cts7tLVv9lnbTxA4a1rGn1JBU7svtk6slZR3TcbI44ZM0boJ6AjkPNUStp3QTva9pGCtfJbqCR4hB3+Ccj3HHPYpUShoPRR1ukfLb6WWXPEfCxzs88loyk0jqiqho4pGNlnduNLzgef8ACCV2aa6quhlGeHA07x/uOgHplW5V6pq6bZyiho6VofO7UNdzPdzv9/RfVNtEXgcSnHm1yCfRR8d3p343mvbnuMrYZW07+UrPmcINhF41wcARqDyK9QEREBERARF49wa0ucQANSSgx1EscETpJXAMA1yqHVVdMap7N0xseTuh3LB6ZUvd7l7VJusH3bT7oP6qAuVyo7fHxK2RrAeTcZJ8gghb1svHWOMkRw7uNfVR1u2IYKhr6pxdG05LcYyrnstKzaMVTqc8EQYAD9S7OccuQ08UuVNWROdFHKIZW8w5m9nyKDHXVlPbaQz1D2sjYNM+HRc4bXV20N9DoA5rG/COkbe58VsbUWu5GQzV1VJUAfCXaBvkBoFJfZkYmwVzZAxz+KzAJGeRQWinimmfxamR8shABe85JxoFKQxEIx8I5xub5LYZNB+fHmEH0wYXk8vDG43V7u3RfT5Y2s3mkO7YW5Y6Eyye2VAyM5jB6nugmKFjmUcDHjDmsAI7HCzoiAiIgIiICido53RUQYw4MrsE+CllCbUMJp4Xj8L8eo/hBWKiYQQPlcNGglcyvFVLW1z5ZXE64A7Lo1zaX0MrR2z6Fc3qoSyVwI5EhBZ/s/vTbPdGumJFPMOHKfyjOjvkfpldUvdI2spONFgvjG8C3Xeb2XA6d+4VfNldtZrbE2lrGmelHw4PvMHh3HgUEhW0zKuBzHtByNMrlG0Ftdbq4gZDHZLT28F111XSVcsktA/ehJ0BGC3PQhVzbO2NrLe+ZrffZrnxQRf2YVlbO24Q1E8stPCWcMSOLt0nOQCfADRWS9XZ1vBczcDWjLi4ZWlsRbv6dYmvkGJKgmZ+egxp9Aq3tDe2yXyFgYyWGnla57HatkIOd0+HQoOlUe5TbMx3q/O9n3hv8BjdXAn3G667x7ePmvLVthXVbwTTQRxfhjAOQO2c/sq1frpU7WXKKRsckVug/wCCJ2hc483nx6DsPMqatdFwmDRBe7fXR1sW80Frh8TT0W2qtb5jBWw/3ODT4gq0oCIiAiIgKPuwZPSSQkjJGhPQjkt93IqGugeGuIydEFWeM7zHjuCFUb5bDHIXsGQef+VY7jW+yTF0zHbnUgahfLZaethD2PZJGeTgUHPpInMPJeNe9vUq3Vdkjly6I7vgFoO2flLvibhBr7N3Q0txbHKcRTe47PQ9D66fNXaaNs0T4nj3Xggqu0mz0TCHTHeI6clPNlYHmISAvaAS3e97HQ4+SCI2tu7bVbeFCfvXjdYB+EKqbDW2G5XKeSrw/gtDwHa5cTzVl2qtYrqZz2DL+Y81RbVcqqx3HjxNG8PckY8aPb2Pog7BTQU7SGhgb2IW8AGDQaKAsV3p7xR+0U+Wlp3ZI3c2O/fzUnPVNhpnPlcGtaMklBv2xjqq4xNYCWxuD3noAP5VvVc2Yq6Q0o4TwXvOXu7lWIEHkg9REQEREBYZ4g9pyMrMnNBW7nZ4KlpEjAVUKvYpsU7prbWz0krufDOWnzB0K6bJCHLWkoweiDmbqDaOm/FQ1gHU70Tj6ZH0WhV3G+0oObAZMdWVgI/8rqMtCM8lqy24HORn5IOIXnaPa2Rjo6a3x0IOhcMvd6kY+iqlsq75Z7w26AvmnyRKHuJ4rTzac/6Pkv0XPZo3nVg9FH1Gy1JL8cLD5hBBWS+UV8peJTuw8D72B+j4z4jt48lrXHZqkr37+rXdSDhSkmwNufKJYhJTzN1bJC8sLfIhZHbLXmNu7SXp57cenY8+uhQYbJbILPSOihOA477nE9e6hrnXuvVa2kpHE0sTsuc3lI7/AAP1UrJsRfa5wZX3Z0sWdY2MDGnzAVjs2xYoWtGBogx7OUboY2DUK50m9uDKwU1vZC0DTRbzWhowEHqIiAiIgIiICIiDwgHovkxtPML7RBhMDT0XwaYHstlEGuKVvVfTadjT3WZEHy1jRyAX0iICIiAiIg//2Q=="/>
          <p:cNvSpPr>
            <a:spLocks noChangeAspect="1" noChangeArrowheads="1"/>
          </p:cNvSpPr>
          <p:nvPr/>
        </p:nvSpPr>
        <p:spPr bwMode="auto">
          <a:xfrm>
            <a:off x="134938" y="-515938"/>
            <a:ext cx="1057275" cy="1057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7412" name="Picture 4" descr="http://www.posteverything.org/wp-content/uploads/2011/09/And-Symbol.jpg"/>
          <p:cNvPicPr>
            <a:picLocks noChangeAspect="1" noChangeArrowheads="1"/>
          </p:cNvPicPr>
          <p:nvPr/>
        </p:nvPicPr>
        <p:blipFill>
          <a:blip r:embed="rId2" cstate="print"/>
          <a:srcRect/>
          <a:stretch>
            <a:fillRect/>
          </a:stretch>
        </p:blipFill>
        <p:spPr bwMode="auto">
          <a:xfrm>
            <a:off x="2743200" y="1600200"/>
            <a:ext cx="4038600" cy="4038600"/>
          </a:xfrm>
          <a:prstGeom prst="rect">
            <a:avLst/>
          </a:prstGeom>
          <a:noFill/>
        </p:spPr>
      </p:pic>
    </p:spTree>
    <p:extLst>
      <p:ext uri="{BB962C8B-B14F-4D97-AF65-F5344CB8AC3E}">
        <p14:creationId xmlns:p14="http://schemas.microsoft.com/office/powerpoint/2010/main" val="40104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tell time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err="1" smtClean="0">
                <a:solidFill>
                  <a:schemeClr val="accent6"/>
                </a:solidFill>
              </a:rPr>
              <a:t>menos</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minus…(minutes)</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3010" name="Picture 2" descr="http://www.signaturacomunicacio.com/wp-content/uploads/2011/07/MENOS2-11.gif"/>
          <p:cNvPicPr>
            <a:picLocks noChangeAspect="1" noChangeArrowheads="1"/>
          </p:cNvPicPr>
          <p:nvPr/>
        </p:nvPicPr>
        <p:blipFill>
          <a:blip r:embed="rId2" cstate="print"/>
          <a:srcRect/>
          <a:stretch>
            <a:fillRect/>
          </a:stretch>
        </p:blipFill>
        <p:spPr bwMode="auto">
          <a:xfrm>
            <a:off x="1676400" y="1752600"/>
            <a:ext cx="5715000" cy="3571875"/>
          </a:xfrm>
          <a:prstGeom prst="rect">
            <a:avLst/>
          </a:prstGeom>
          <a:noFill/>
        </p:spPr>
      </p:pic>
    </p:spTree>
    <p:extLst>
      <p:ext uri="{BB962C8B-B14F-4D97-AF65-F5344CB8AC3E}">
        <p14:creationId xmlns:p14="http://schemas.microsoft.com/office/powerpoint/2010/main" val="254640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tell time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y </a:t>
            </a:r>
            <a:r>
              <a:rPr lang="en-US" sz="5400" dirty="0" err="1" smtClean="0">
                <a:solidFill>
                  <a:schemeClr val="accent6"/>
                </a:solidFill>
              </a:rPr>
              <a:t>cuarto</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quarter after (hour)</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5060" name="Picture 4" descr="http://4.bp.blogspot.com/_RwYZJo_2o9c/TIUgzIUED-I/AAAAAAAAB4g/ZrxKSQOpRMw/s1600/clock-01-15_32949_md.gif"/>
          <p:cNvPicPr>
            <a:picLocks noChangeAspect="1" noChangeArrowheads="1"/>
          </p:cNvPicPr>
          <p:nvPr/>
        </p:nvPicPr>
        <p:blipFill>
          <a:blip r:embed="rId2" cstate="print"/>
          <a:srcRect/>
          <a:stretch>
            <a:fillRect/>
          </a:stretch>
        </p:blipFill>
        <p:spPr bwMode="auto">
          <a:xfrm>
            <a:off x="2819400" y="1828800"/>
            <a:ext cx="3733800" cy="3733800"/>
          </a:xfrm>
          <a:prstGeom prst="rect">
            <a:avLst/>
          </a:prstGeom>
          <a:noFill/>
        </p:spPr>
      </p:pic>
    </p:spTree>
    <p:extLst>
      <p:ext uri="{BB962C8B-B14F-4D97-AF65-F5344CB8AC3E}">
        <p14:creationId xmlns:p14="http://schemas.microsoft.com/office/powerpoint/2010/main" val="378663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tell time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err="1" smtClean="0">
                <a:solidFill>
                  <a:schemeClr val="accent6"/>
                </a:solidFill>
              </a:rPr>
              <a:t>menos</a:t>
            </a:r>
            <a:r>
              <a:rPr lang="en-US" sz="5400" dirty="0" smtClean="0">
                <a:solidFill>
                  <a:schemeClr val="accent6"/>
                </a:solidFill>
              </a:rPr>
              <a:t> </a:t>
            </a:r>
            <a:r>
              <a:rPr lang="en-US" sz="5400" dirty="0" err="1" smtClean="0">
                <a:solidFill>
                  <a:schemeClr val="accent6"/>
                </a:solidFill>
              </a:rPr>
              <a:t>cuarto</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quarter before (hour)</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6082" name="Picture 2" descr="http://www.studyzone.org/testprep/math4/e/clockquarter9.gif"/>
          <p:cNvPicPr>
            <a:picLocks noChangeAspect="1" noChangeArrowheads="1"/>
          </p:cNvPicPr>
          <p:nvPr/>
        </p:nvPicPr>
        <p:blipFill>
          <a:blip r:embed="rId2" cstate="print"/>
          <a:srcRect/>
          <a:stretch>
            <a:fillRect/>
          </a:stretch>
        </p:blipFill>
        <p:spPr bwMode="auto">
          <a:xfrm>
            <a:off x="3352800" y="2133600"/>
            <a:ext cx="2895600" cy="2895603"/>
          </a:xfrm>
          <a:prstGeom prst="rect">
            <a:avLst/>
          </a:prstGeom>
          <a:noFill/>
        </p:spPr>
      </p:pic>
    </p:spTree>
    <p:extLst>
      <p:ext uri="{BB962C8B-B14F-4D97-AF65-F5344CB8AC3E}">
        <p14:creationId xmlns:p14="http://schemas.microsoft.com/office/powerpoint/2010/main" val="369732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tell time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y media</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and a half (hour)</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7106" name="Picture 2" descr="http://www.studyzone.org/testprep/math4/j/halfhourclock.jpg"/>
          <p:cNvPicPr>
            <a:picLocks noChangeAspect="1" noChangeArrowheads="1"/>
          </p:cNvPicPr>
          <p:nvPr/>
        </p:nvPicPr>
        <p:blipFill>
          <a:blip r:embed="rId2" cstate="print"/>
          <a:srcRect/>
          <a:stretch>
            <a:fillRect/>
          </a:stretch>
        </p:blipFill>
        <p:spPr bwMode="auto">
          <a:xfrm>
            <a:off x="2819400" y="1676400"/>
            <a:ext cx="3886200" cy="4164923"/>
          </a:xfrm>
          <a:prstGeom prst="rect">
            <a:avLst/>
          </a:prstGeom>
          <a:noFill/>
        </p:spPr>
      </p:pic>
    </p:spTree>
    <p:extLst>
      <p:ext uri="{BB962C8B-B14F-4D97-AF65-F5344CB8AC3E}">
        <p14:creationId xmlns:p14="http://schemas.microsoft.com/office/powerpoint/2010/main" val="12975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FF0000"/>
                </a:solidFill>
              </a:rPr>
              <a:t>To Count up to 100</a:t>
            </a:r>
            <a:endParaRPr lang="en-US" sz="3200" dirty="0">
              <a:solidFill>
                <a:srgbClr val="FF0000"/>
              </a:solidFill>
            </a:endParaRPr>
          </a:p>
        </p:txBody>
      </p:sp>
      <p:sp>
        <p:nvSpPr>
          <p:cNvPr id="3" name="Content Placeholder 2"/>
          <p:cNvSpPr>
            <a:spLocks noGrp="1"/>
          </p:cNvSpPr>
          <p:nvPr>
            <p:ph sz="half" idx="1"/>
          </p:nvPr>
        </p:nvSpPr>
        <p:spPr/>
        <p:txBody>
          <a:bodyPr>
            <a:normAutofit lnSpcReduction="10000"/>
          </a:bodyPr>
          <a:lstStyle/>
          <a:p>
            <a:pPr marL="0" indent="0">
              <a:buNone/>
            </a:pPr>
            <a:r>
              <a:rPr lang="en-US" sz="5400" dirty="0" smtClean="0">
                <a:solidFill>
                  <a:schemeClr val="accent6"/>
                </a:solidFill>
              </a:rPr>
              <a:t>1. </a:t>
            </a:r>
            <a:r>
              <a:rPr lang="en-US" sz="5400" dirty="0" err="1" smtClean="0">
                <a:solidFill>
                  <a:schemeClr val="accent6"/>
                </a:solidFill>
              </a:rPr>
              <a:t>uno</a:t>
            </a:r>
            <a:endParaRPr lang="en-US" sz="5400" dirty="0" smtClean="0">
              <a:solidFill>
                <a:schemeClr val="accent6"/>
              </a:solidFill>
            </a:endParaRPr>
          </a:p>
          <a:p>
            <a:pPr>
              <a:buNone/>
            </a:pPr>
            <a:r>
              <a:rPr lang="en-US" sz="5400" dirty="0" smtClean="0">
                <a:solidFill>
                  <a:schemeClr val="accent6"/>
                </a:solidFill>
              </a:rPr>
              <a:t>2. dos</a:t>
            </a:r>
          </a:p>
          <a:p>
            <a:pPr>
              <a:buNone/>
            </a:pPr>
            <a:r>
              <a:rPr lang="en-US" sz="5400" dirty="0" smtClean="0">
                <a:solidFill>
                  <a:schemeClr val="accent6"/>
                </a:solidFill>
              </a:rPr>
              <a:t>3. </a:t>
            </a:r>
            <a:r>
              <a:rPr lang="en-US" sz="5400" dirty="0" err="1" smtClean="0">
                <a:solidFill>
                  <a:schemeClr val="accent6"/>
                </a:solidFill>
              </a:rPr>
              <a:t>tres</a:t>
            </a:r>
            <a:endParaRPr lang="en-US" sz="5400" dirty="0" smtClean="0">
              <a:solidFill>
                <a:schemeClr val="accent6"/>
              </a:solidFill>
            </a:endParaRPr>
          </a:p>
          <a:p>
            <a:pPr>
              <a:buNone/>
            </a:pPr>
            <a:r>
              <a:rPr lang="en-US" sz="5400" dirty="0" smtClean="0">
                <a:solidFill>
                  <a:schemeClr val="accent6"/>
                </a:solidFill>
              </a:rPr>
              <a:t>4. </a:t>
            </a:r>
            <a:r>
              <a:rPr lang="en-US" sz="5400" dirty="0" err="1" smtClean="0">
                <a:solidFill>
                  <a:schemeClr val="accent6"/>
                </a:solidFill>
              </a:rPr>
              <a:t>cuatro</a:t>
            </a:r>
            <a:endParaRPr lang="en-US" sz="5400" dirty="0" smtClean="0">
              <a:solidFill>
                <a:schemeClr val="accent6"/>
              </a:solidFill>
            </a:endParaRPr>
          </a:p>
          <a:p>
            <a:pPr>
              <a:buNone/>
            </a:pPr>
            <a:r>
              <a:rPr lang="en-US" sz="5400" dirty="0" smtClean="0">
                <a:solidFill>
                  <a:schemeClr val="accent6"/>
                </a:solidFill>
              </a:rPr>
              <a:t>5. </a:t>
            </a:r>
            <a:r>
              <a:rPr lang="en-US" sz="5400" dirty="0" err="1" smtClean="0">
                <a:solidFill>
                  <a:schemeClr val="accent6"/>
                </a:solidFill>
              </a:rPr>
              <a:t>cinco</a:t>
            </a:r>
            <a:endParaRPr lang="en-US" sz="5400" dirty="0" smtClean="0">
              <a:solidFill>
                <a:schemeClr val="accent6"/>
              </a:solidFill>
            </a:endParaRPr>
          </a:p>
        </p:txBody>
      </p:sp>
      <p:sp>
        <p:nvSpPr>
          <p:cNvPr id="5" name="Content Placeholder 4"/>
          <p:cNvSpPr>
            <a:spLocks noGrp="1"/>
          </p:cNvSpPr>
          <p:nvPr>
            <p:ph sz="half" idx="2"/>
          </p:nvPr>
        </p:nvSpPr>
        <p:spPr/>
        <p:txBody>
          <a:bodyPr>
            <a:normAutofit lnSpcReduction="10000"/>
          </a:bodyPr>
          <a:lstStyle/>
          <a:p>
            <a:pPr marL="0" indent="0">
              <a:buNone/>
            </a:pPr>
            <a:r>
              <a:rPr lang="en-US" sz="5400" dirty="0" smtClean="0">
                <a:solidFill>
                  <a:schemeClr val="accent6"/>
                </a:solidFill>
              </a:rPr>
              <a:t>6. </a:t>
            </a:r>
            <a:r>
              <a:rPr lang="en-US" sz="5400" dirty="0" err="1" smtClean="0">
                <a:solidFill>
                  <a:schemeClr val="accent6"/>
                </a:solidFill>
              </a:rPr>
              <a:t>seis</a:t>
            </a:r>
            <a:endParaRPr lang="en-US" sz="5400" dirty="0" smtClean="0">
              <a:solidFill>
                <a:schemeClr val="accent6"/>
              </a:solidFill>
            </a:endParaRPr>
          </a:p>
          <a:p>
            <a:pPr marL="0" indent="0">
              <a:buNone/>
            </a:pPr>
            <a:r>
              <a:rPr lang="en-US" sz="5400" dirty="0" smtClean="0">
                <a:solidFill>
                  <a:schemeClr val="accent6"/>
                </a:solidFill>
              </a:rPr>
              <a:t>7. </a:t>
            </a:r>
            <a:r>
              <a:rPr lang="en-US" sz="5400" dirty="0" err="1" smtClean="0">
                <a:solidFill>
                  <a:schemeClr val="accent6"/>
                </a:solidFill>
              </a:rPr>
              <a:t>siete</a:t>
            </a:r>
            <a:endParaRPr lang="en-US" sz="5400" dirty="0" smtClean="0">
              <a:solidFill>
                <a:schemeClr val="accent6"/>
              </a:solidFill>
            </a:endParaRPr>
          </a:p>
          <a:p>
            <a:pPr marL="0" indent="0">
              <a:buNone/>
            </a:pPr>
            <a:r>
              <a:rPr lang="en-US" sz="5400" dirty="0" smtClean="0">
                <a:solidFill>
                  <a:schemeClr val="accent6"/>
                </a:solidFill>
              </a:rPr>
              <a:t>8. </a:t>
            </a:r>
            <a:r>
              <a:rPr lang="en-US" sz="5400" dirty="0" err="1" smtClean="0">
                <a:solidFill>
                  <a:schemeClr val="accent6"/>
                </a:solidFill>
              </a:rPr>
              <a:t>ocho</a:t>
            </a:r>
            <a:endParaRPr lang="en-US" sz="5400" dirty="0" smtClean="0">
              <a:solidFill>
                <a:schemeClr val="accent6"/>
              </a:solidFill>
            </a:endParaRPr>
          </a:p>
          <a:p>
            <a:pPr marL="0" indent="0">
              <a:buNone/>
            </a:pPr>
            <a:r>
              <a:rPr lang="en-US" sz="5400" dirty="0" smtClean="0">
                <a:solidFill>
                  <a:schemeClr val="accent6"/>
                </a:solidFill>
              </a:rPr>
              <a:t>9. </a:t>
            </a:r>
            <a:r>
              <a:rPr lang="en-US" sz="5400" dirty="0" err="1" smtClean="0">
                <a:solidFill>
                  <a:schemeClr val="accent6"/>
                </a:solidFill>
              </a:rPr>
              <a:t>nueve</a:t>
            </a:r>
            <a:endParaRPr lang="en-US" sz="5400" dirty="0" smtClean="0">
              <a:solidFill>
                <a:schemeClr val="accent6"/>
              </a:solidFill>
            </a:endParaRPr>
          </a:p>
          <a:p>
            <a:pPr marL="0" indent="0">
              <a:buNone/>
            </a:pPr>
            <a:r>
              <a:rPr lang="en-US" sz="5400" dirty="0" smtClean="0">
                <a:solidFill>
                  <a:schemeClr val="accent6"/>
                </a:solidFill>
              </a:rPr>
              <a:t>10. </a:t>
            </a:r>
            <a:r>
              <a:rPr lang="en-US" sz="5400" dirty="0" err="1" smtClean="0">
                <a:solidFill>
                  <a:schemeClr val="accent6"/>
                </a:solidFill>
              </a:rPr>
              <a:t>diez</a:t>
            </a:r>
            <a:endParaRPr lang="en-US" sz="5400" dirty="0" smtClean="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8390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FF0000"/>
                </a:solidFill>
              </a:rPr>
              <a:t>To Count up to 100</a:t>
            </a:r>
            <a:endParaRPr lang="en-US" sz="3200" dirty="0">
              <a:solidFill>
                <a:srgbClr val="FF0000"/>
              </a:solidFill>
            </a:endParaRPr>
          </a:p>
        </p:txBody>
      </p:sp>
      <p:sp>
        <p:nvSpPr>
          <p:cNvPr id="3" name="Content Placeholder 2"/>
          <p:cNvSpPr>
            <a:spLocks noGrp="1"/>
          </p:cNvSpPr>
          <p:nvPr>
            <p:ph sz="half" idx="1"/>
          </p:nvPr>
        </p:nvSpPr>
        <p:spPr/>
        <p:txBody>
          <a:bodyPr>
            <a:normAutofit lnSpcReduction="10000"/>
          </a:bodyPr>
          <a:lstStyle/>
          <a:p>
            <a:pPr marL="0" indent="0">
              <a:buNone/>
            </a:pPr>
            <a:r>
              <a:rPr lang="en-US" sz="5400" dirty="0" smtClean="0">
                <a:solidFill>
                  <a:schemeClr val="accent6"/>
                </a:solidFill>
              </a:rPr>
              <a:t>11. once</a:t>
            </a:r>
          </a:p>
          <a:p>
            <a:pPr>
              <a:buNone/>
            </a:pPr>
            <a:r>
              <a:rPr lang="en-US" sz="5400" dirty="0" smtClean="0">
                <a:solidFill>
                  <a:schemeClr val="accent6"/>
                </a:solidFill>
              </a:rPr>
              <a:t>12. </a:t>
            </a:r>
            <a:r>
              <a:rPr lang="en-US" sz="5400" dirty="0" err="1" smtClean="0">
                <a:solidFill>
                  <a:schemeClr val="accent6"/>
                </a:solidFill>
              </a:rPr>
              <a:t>doce</a:t>
            </a:r>
            <a:endParaRPr lang="en-US" sz="5400" dirty="0" smtClean="0">
              <a:solidFill>
                <a:schemeClr val="accent6"/>
              </a:solidFill>
            </a:endParaRPr>
          </a:p>
          <a:p>
            <a:pPr>
              <a:buNone/>
            </a:pPr>
            <a:r>
              <a:rPr lang="en-US" sz="5400" dirty="0" smtClean="0">
                <a:solidFill>
                  <a:schemeClr val="accent6"/>
                </a:solidFill>
              </a:rPr>
              <a:t>13. </a:t>
            </a:r>
            <a:r>
              <a:rPr lang="en-US" sz="5400" dirty="0" err="1" smtClean="0">
                <a:solidFill>
                  <a:schemeClr val="accent6"/>
                </a:solidFill>
              </a:rPr>
              <a:t>trece</a:t>
            </a:r>
            <a:endParaRPr lang="en-US" sz="5400" dirty="0" smtClean="0">
              <a:solidFill>
                <a:schemeClr val="accent6"/>
              </a:solidFill>
            </a:endParaRPr>
          </a:p>
          <a:p>
            <a:pPr>
              <a:buNone/>
            </a:pPr>
            <a:r>
              <a:rPr lang="en-US" sz="5400" dirty="0" smtClean="0">
                <a:solidFill>
                  <a:schemeClr val="accent6"/>
                </a:solidFill>
              </a:rPr>
              <a:t>14. </a:t>
            </a:r>
            <a:r>
              <a:rPr lang="en-US" sz="5400" dirty="0" err="1" smtClean="0">
                <a:solidFill>
                  <a:schemeClr val="accent6"/>
                </a:solidFill>
              </a:rPr>
              <a:t>catorce</a:t>
            </a:r>
            <a:endParaRPr lang="en-US" sz="5400" dirty="0" smtClean="0">
              <a:solidFill>
                <a:schemeClr val="accent6"/>
              </a:solidFill>
            </a:endParaRPr>
          </a:p>
          <a:p>
            <a:pPr>
              <a:buNone/>
            </a:pPr>
            <a:r>
              <a:rPr lang="en-US" sz="5400" dirty="0" smtClean="0">
                <a:solidFill>
                  <a:schemeClr val="accent6"/>
                </a:solidFill>
              </a:rPr>
              <a:t>15. quince</a:t>
            </a: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Content Placeholder 4"/>
          <p:cNvSpPr>
            <a:spLocks noGrp="1"/>
          </p:cNvSpPr>
          <p:nvPr>
            <p:ph sz="half" idx="2"/>
          </p:nvPr>
        </p:nvSpPr>
        <p:spPr>
          <a:xfrm>
            <a:off x="4343400" y="1600200"/>
            <a:ext cx="4343400" cy="4525963"/>
          </a:xfrm>
        </p:spPr>
        <p:txBody>
          <a:bodyPr>
            <a:normAutofit lnSpcReduction="10000"/>
          </a:bodyPr>
          <a:lstStyle/>
          <a:p>
            <a:pPr marL="0" indent="0">
              <a:buNone/>
            </a:pPr>
            <a:r>
              <a:rPr lang="en-US" sz="5400" dirty="0" smtClean="0">
                <a:solidFill>
                  <a:schemeClr val="accent6"/>
                </a:solidFill>
              </a:rPr>
              <a:t>16. </a:t>
            </a:r>
            <a:r>
              <a:rPr lang="en-US" sz="5400" dirty="0" err="1" smtClean="0">
                <a:solidFill>
                  <a:schemeClr val="accent6"/>
                </a:solidFill>
              </a:rPr>
              <a:t>dieciséis</a:t>
            </a:r>
            <a:endParaRPr lang="en-US" sz="5400" dirty="0" smtClean="0">
              <a:solidFill>
                <a:schemeClr val="accent6"/>
              </a:solidFill>
            </a:endParaRPr>
          </a:p>
          <a:p>
            <a:pPr marL="0" indent="0">
              <a:buNone/>
            </a:pPr>
            <a:r>
              <a:rPr lang="en-US" sz="5400" dirty="0" smtClean="0">
                <a:solidFill>
                  <a:schemeClr val="accent6"/>
                </a:solidFill>
              </a:rPr>
              <a:t>17. </a:t>
            </a:r>
            <a:r>
              <a:rPr lang="en-US" sz="5400" dirty="0" err="1" smtClean="0">
                <a:solidFill>
                  <a:schemeClr val="accent6"/>
                </a:solidFill>
              </a:rPr>
              <a:t>diecisiete</a:t>
            </a:r>
            <a:endParaRPr lang="en-US" sz="5400" dirty="0" smtClean="0">
              <a:solidFill>
                <a:schemeClr val="accent6"/>
              </a:solidFill>
            </a:endParaRPr>
          </a:p>
          <a:p>
            <a:pPr marL="0" indent="0">
              <a:buNone/>
            </a:pPr>
            <a:r>
              <a:rPr lang="en-US" sz="5400" dirty="0" smtClean="0">
                <a:solidFill>
                  <a:schemeClr val="accent6"/>
                </a:solidFill>
              </a:rPr>
              <a:t>18. </a:t>
            </a:r>
            <a:r>
              <a:rPr lang="en-US" sz="5400" dirty="0" err="1" smtClean="0">
                <a:solidFill>
                  <a:schemeClr val="accent6"/>
                </a:solidFill>
              </a:rPr>
              <a:t>dieciocho</a:t>
            </a:r>
            <a:endParaRPr lang="en-US" sz="5400" dirty="0" smtClean="0">
              <a:solidFill>
                <a:schemeClr val="accent6"/>
              </a:solidFill>
            </a:endParaRPr>
          </a:p>
          <a:p>
            <a:pPr marL="0" indent="0">
              <a:buNone/>
            </a:pPr>
            <a:r>
              <a:rPr lang="en-US" sz="5400" dirty="0" smtClean="0">
                <a:solidFill>
                  <a:schemeClr val="accent6"/>
                </a:solidFill>
              </a:rPr>
              <a:t>19. </a:t>
            </a:r>
            <a:r>
              <a:rPr lang="en-US" sz="5400" dirty="0" err="1" smtClean="0">
                <a:solidFill>
                  <a:schemeClr val="accent6"/>
                </a:solidFill>
              </a:rPr>
              <a:t>diecinueve</a:t>
            </a:r>
            <a:endParaRPr lang="en-US" sz="5400" dirty="0" smtClean="0">
              <a:solidFill>
                <a:schemeClr val="accent6"/>
              </a:solidFill>
            </a:endParaRPr>
          </a:p>
        </p:txBody>
      </p:sp>
    </p:spTree>
    <p:extLst>
      <p:ext uri="{BB962C8B-B14F-4D97-AF65-F5344CB8AC3E}">
        <p14:creationId xmlns:p14="http://schemas.microsoft.com/office/powerpoint/2010/main" val="137598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229600" cy="1143000"/>
          </a:xfrm>
        </p:spPr>
        <p:txBody>
          <a:bodyPr>
            <a:normAutofit/>
          </a:bodyPr>
          <a:lstStyle/>
          <a:p>
            <a:pPr algn="l"/>
            <a:r>
              <a:rPr lang="en-US" sz="3200" dirty="0" smtClean="0">
                <a:solidFill>
                  <a:srgbClr val="FF0000"/>
                </a:solidFill>
              </a:rPr>
              <a:t>To Count up to 100</a:t>
            </a:r>
            <a:endParaRPr lang="en-US" sz="3200" dirty="0">
              <a:solidFill>
                <a:srgbClr val="FF0000"/>
              </a:solidFill>
            </a:endParaRPr>
          </a:p>
        </p:txBody>
      </p:sp>
      <p:sp>
        <p:nvSpPr>
          <p:cNvPr id="3" name="Content Placeholder 2"/>
          <p:cNvSpPr>
            <a:spLocks noGrp="1"/>
          </p:cNvSpPr>
          <p:nvPr>
            <p:ph sz="half" idx="1"/>
          </p:nvPr>
        </p:nvSpPr>
        <p:spPr>
          <a:xfrm>
            <a:off x="152400" y="2317523"/>
            <a:ext cx="4343400" cy="4525963"/>
          </a:xfrm>
        </p:spPr>
        <p:txBody>
          <a:bodyPr>
            <a:normAutofit fontScale="92500"/>
          </a:bodyPr>
          <a:lstStyle/>
          <a:p>
            <a:pPr marL="0" indent="0">
              <a:buNone/>
            </a:pPr>
            <a:r>
              <a:rPr lang="en-US" sz="5400" dirty="0" smtClean="0">
                <a:solidFill>
                  <a:schemeClr val="accent6"/>
                </a:solidFill>
              </a:rPr>
              <a:t>20. </a:t>
            </a:r>
            <a:r>
              <a:rPr lang="en-US" sz="5400" dirty="0" err="1" smtClean="0">
                <a:solidFill>
                  <a:schemeClr val="accent6"/>
                </a:solidFill>
              </a:rPr>
              <a:t>veinte</a:t>
            </a:r>
            <a:endParaRPr lang="en-US" sz="5400" dirty="0" smtClean="0">
              <a:solidFill>
                <a:schemeClr val="accent6"/>
              </a:solidFill>
            </a:endParaRPr>
          </a:p>
          <a:p>
            <a:pPr>
              <a:buNone/>
            </a:pPr>
            <a:r>
              <a:rPr lang="en-US" sz="5400" dirty="0" smtClean="0">
                <a:solidFill>
                  <a:schemeClr val="accent6"/>
                </a:solidFill>
              </a:rPr>
              <a:t>21. </a:t>
            </a:r>
            <a:r>
              <a:rPr lang="en-US" sz="5400" dirty="0" err="1" smtClean="0">
                <a:solidFill>
                  <a:schemeClr val="accent6"/>
                </a:solidFill>
              </a:rPr>
              <a:t>veintiuno</a:t>
            </a:r>
            <a:endParaRPr lang="en-US" sz="5400" dirty="0" smtClean="0">
              <a:solidFill>
                <a:schemeClr val="accent6"/>
              </a:solidFill>
            </a:endParaRPr>
          </a:p>
          <a:p>
            <a:pPr>
              <a:buNone/>
            </a:pPr>
            <a:r>
              <a:rPr lang="en-US" sz="5400" dirty="0" smtClean="0">
                <a:solidFill>
                  <a:schemeClr val="accent6"/>
                </a:solidFill>
              </a:rPr>
              <a:t>22. </a:t>
            </a:r>
            <a:r>
              <a:rPr lang="en-US" sz="5400" dirty="0" err="1" smtClean="0">
                <a:solidFill>
                  <a:schemeClr val="accent6"/>
                </a:solidFill>
              </a:rPr>
              <a:t>veintidós</a:t>
            </a:r>
            <a:endParaRPr lang="en-US" sz="5400" dirty="0" smtClean="0">
              <a:solidFill>
                <a:schemeClr val="accent6"/>
              </a:solidFill>
            </a:endParaRPr>
          </a:p>
          <a:p>
            <a:pPr>
              <a:buNone/>
            </a:pPr>
            <a:r>
              <a:rPr lang="en-US" sz="5400" dirty="0" smtClean="0">
                <a:solidFill>
                  <a:schemeClr val="accent6"/>
                </a:solidFill>
              </a:rPr>
              <a:t>23. </a:t>
            </a:r>
            <a:r>
              <a:rPr lang="en-US" sz="5400" dirty="0" err="1" smtClean="0">
                <a:solidFill>
                  <a:schemeClr val="accent6"/>
                </a:solidFill>
              </a:rPr>
              <a:t>veintitrés</a:t>
            </a:r>
            <a:endParaRPr lang="en-US" sz="5400" dirty="0" smtClean="0">
              <a:solidFill>
                <a:schemeClr val="accent6"/>
              </a:solidFill>
            </a:endParaRPr>
          </a:p>
          <a:p>
            <a:pPr>
              <a:buNone/>
            </a:pPr>
            <a:r>
              <a:rPr lang="en-US" sz="5400" dirty="0" smtClean="0">
                <a:solidFill>
                  <a:schemeClr val="accent6"/>
                </a:solidFill>
              </a:rPr>
              <a:t>24. </a:t>
            </a:r>
            <a:r>
              <a:rPr lang="en-US" sz="5400" dirty="0" err="1" smtClean="0">
                <a:solidFill>
                  <a:schemeClr val="accent6"/>
                </a:solidFill>
              </a:rPr>
              <a:t>veinticuatro</a:t>
            </a:r>
            <a:endParaRPr lang="en-US" sz="5400" dirty="0" smtClean="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Content Placeholder 4"/>
          <p:cNvSpPr>
            <a:spLocks noGrp="1"/>
          </p:cNvSpPr>
          <p:nvPr>
            <p:ph sz="half" idx="2"/>
          </p:nvPr>
        </p:nvSpPr>
        <p:spPr>
          <a:xfrm>
            <a:off x="4648200" y="2321151"/>
            <a:ext cx="4495800" cy="4525963"/>
          </a:xfrm>
        </p:spPr>
        <p:txBody>
          <a:bodyPr>
            <a:normAutofit fontScale="92500"/>
          </a:bodyPr>
          <a:lstStyle/>
          <a:p>
            <a:pPr marL="0" indent="0">
              <a:buNone/>
            </a:pPr>
            <a:r>
              <a:rPr lang="en-US" sz="5400" dirty="0" smtClean="0">
                <a:solidFill>
                  <a:schemeClr val="accent6"/>
                </a:solidFill>
              </a:rPr>
              <a:t>25. </a:t>
            </a:r>
            <a:r>
              <a:rPr lang="en-US" sz="5400" dirty="0" err="1" smtClean="0">
                <a:solidFill>
                  <a:schemeClr val="accent6"/>
                </a:solidFill>
              </a:rPr>
              <a:t>veinticinco</a:t>
            </a:r>
            <a:endParaRPr lang="en-US" sz="5400" dirty="0" smtClean="0">
              <a:solidFill>
                <a:schemeClr val="accent6"/>
              </a:solidFill>
            </a:endParaRPr>
          </a:p>
          <a:p>
            <a:pPr marL="0" indent="0">
              <a:buNone/>
            </a:pPr>
            <a:r>
              <a:rPr lang="en-US" sz="5400" dirty="0" smtClean="0">
                <a:solidFill>
                  <a:schemeClr val="accent6"/>
                </a:solidFill>
              </a:rPr>
              <a:t>26. </a:t>
            </a:r>
            <a:r>
              <a:rPr lang="en-US" sz="5400" dirty="0" err="1" smtClean="0">
                <a:solidFill>
                  <a:schemeClr val="accent6"/>
                </a:solidFill>
              </a:rPr>
              <a:t>veintiséis</a:t>
            </a:r>
            <a:endParaRPr lang="en-US" sz="5400" dirty="0" smtClean="0">
              <a:solidFill>
                <a:schemeClr val="accent6"/>
              </a:solidFill>
            </a:endParaRPr>
          </a:p>
          <a:p>
            <a:pPr marL="0" indent="0">
              <a:buNone/>
            </a:pPr>
            <a:r>
              <a:rPr lang="en-US" sz="5400" dirty="0" smtClean="0">
                <a:solidFill>
                  <a:schemeClr val="accent6"/>
                </a:solidFill>
              </a:rPr>
              <a:t>27. </a:t>
            </a:r>
            <a:r>
              <a:rPr lang="en-US" sz="5400" dirty="0" err="1" smtClean="0">
                <a:solidFill>
                  <a:schemeClr val="accent6"/>
                </a:solidFill>
              </a:rPr>
              <a:t>veintisiete</a:t>
            </a:r>
            <a:endParaRPr lang="en-US" sz="5400" dirty="0" smtClean="0">
              <a:solidFill>
                <a:schemeClr val="accent6"/>
              </a:solidFill>
            </a:endParaRPr>
          </a:p>
          <a:p>
            <a:pPr marL="0" indent="0">
              <a:buNone/>
            </a:pPr>
            <a:r>
              <a:rPr lang="en-US" sz="5400" dirty="0" smtClean="0">
                <a:solidFill>
                  <a:schemeClr val="accent6"/>
                </a:solidFill>
              </a:rPr>
              <a:t>28. </a:t>
            </a:r>
            <a:r>
              <a:rPr lang="en-US" sz="5400" dirty="0" err="1" smtClean="0">
                <a:solidFill>
                  <a:schemeClr val="accent6"/>
                </a:solidFill>
              </a:rPr>
              <a:t>veintiocho</a:t>
            </a:r>
            <a:endParaRPr lang="en-US" sz="5400" dirty="0" smtClean="0">
              <a:solidFill>
                <a:schemeClr val="accent6"/>
              </a:solidFill>
            </a:endParaRPr>
          </a:p>
          <a:p>
            <a:pPr marL="0" indent="0">
              <a:buNone/>
            </a:pPr>
            <a:r>
              <a:rPr lang="en-US" sz="5400" dirty="0" smtClean="0">
                <a:solidFill>
                  <a:schemeClr val="accent6"/>
                </a:solidFill>
              </a:rPr>
              <a:t>29. </a:t>
            </a:r>
            <a:r>
              <a:rPr lang="en-US" sz="5400" dirty="0" err="1" smtClean="0">
                <a:solidFill>
                  <a:schemeClr val="accent6"/>
                </a:solidFill>
              </a:rPr>
              <a:t>veintinueve</a:t>
            </a:r>
            <a:endParaRPr lang="en-US" sz="5400" dirty="0" smtClean="0">
              <a:solidFill>
                <a:schemeClr val="accent6"/>
              </a:solidFill>
            </a:endParaRPr>
          </a:p>
        </p:txBody>
      </p:sp>
      <p:pic>
        <p:nvPicPr>
          <p:cNvPr id="4" name="Picture 3"/>
          <p:cNvPicPr>
            <a:picLocks noChangeAspect="1"/>
          </p:cNvPicPr>
          <p:nvPr/>
        </p:nvPicPr>
        <p:blipFill>
          <a:blip r:embed="rId2"/>
          <a:stretch>
            <a:fillRect/>
          </a:stretch>
        </p:blipFill>
        <p:spPr>
          <a:xfrm>
            <a:off x="5334000" y="152400"/>
            <a:ext cx="3276600" cy="2209800"/>
          </a:xfrm>
          <a:prstGeom prst="rect">
            <a:avLst/>
          </a:prstGeom>
        </p:spPr>
      </p:pic>
    </p:spTree>
    <p:extLst>
      <p:ext uri="{BB962C8B-B14F-4D97-AF65-F5344CB8AC3E}">
        <p14:creationId xmlns:p14="http://schemas.microsoft.com/office/powerpoint/2010/main" val="1321766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733800" cy="1143000"/>
          </a:xfrm>
        </p:spPr>
        <p:txBody>
          <a:bodyPr>
            <a:normAutofit/>
          </a:bodyPr>
          <a:lstStyle/>
          <a:p>
            <a:pPr algn="l"/>
            <a:r>
              <a:rPr lang="en-US" sz="3200" dirty="0" smtClean="0">
                <a:solidFill>
                  <a:srgbClr val="FF0000"/>
                </a:solidFill>
              </a:rPr>
              <a:t>To Count up to 100</a:t>
            </a:r>
            <a:endParaRPr lang="en-US" sz="3200" dirty="0">
              <a:solidFill>
                <a:srgbClr val="FF0000"/>
              </a:solidFill>
            </a:endParaRPr>
          </a:p>
        </p:txBody>
      </p:sp>
      <p:sp>
        <p:nvSpPr>
          <p:cNvPr id="3" name="Content Placeholder 2"/>
          <p:cNvSpPr>
            <a:spLocks noGrp="1"/>
          </p:cNvSpPr>
          <p:nvPr>
            <p:ph sz="half" idx="1"/>
          </p:nvPr>
        </p:nvSpPr>
        <p:spPr>
          <a:xfrm>
            <a:off x="0" y="914400"/>
            <a:ext cx="4343400" cy="3200400"/>
          </a:xfrm>
        </p:spPr>
        <p:txBody>
          <a:bodyPr>
            <a:normAutofit lnSpcReduction="10000"/>
          </a:bodyPr>
          <a:lstStyle/>
          <a:p>
            <a:pPr marL="0" indent="0">
              <a:buNone/>
            </a:pPr>
            <a:r>
              <a:rPr lang="en-US" sz="5400" dirty="0">
                <a:solidFill>
                  <a:schemeClr val="accent6"/>
                </a:solidFill>
              </a:rPr>
              <a:t>3</a:t>
            </a:r>
            <a:r>
              <a:rPr lang="en-US" sz="5400" dirty="0" smtClean="0">
                <a:solidFill>
                  <a:schemeClr val="accent6"/>
                </a:solidFill>
              </a:rPr>
              <a:t>0. </a:t>
            </a:r>
            <a:r>
              <a:rPr lang="en-US" sz="5400" dirty="0" err="1" smtClean="0">
                <a:solidFill>
                  <a:schemeClr val="accent6"/>
                </a:solidFill>
              </a:rPr>
              <a:t>treinta</a:t>
            </a:r>
            <a:endParaRPr lang="en-US" sz="5400" dirty="0" smtClean="0">
              <a:solidFill>
                <a:schemeClr val="accent6"/>
              </a:solidFill>
            </a:endParaRPr>
          </a:p>
          <a:p>
            <a:pPr>
              <a:buNone/>
            </a:pPr>
            <a:r>
              <a:rPr lang="en-US" sz="5400" dirty="0">
                <a:solidFill>
                  <a:schemeClr val="accent6"/>
                </a:solidFill>
              </a:rPr>
              <a:t>3</a:t>
            </a:r>
            <a:r>
              <a:rPr lang="en-US" sz="5400" dirty="0" smtClean="0">
                <a:solidFill>
                  <a:schemeClr val="accent6"/>
                </a:solidFill>
              </a:rPr>
              <a:t>1. </a:t>
            </a:r>
            <a:r>
              <a:rPr lang="en-US" sz="5400" dirty="0" err="1">
                <a:solidFill>
                  <a:schemeClr val="accent6"/>
                </a:solidFill>
              </a:rPr>
              <a:t>t</a:t>
            </a:r>
            <a:r>
              <a:rPr lang="en-US" sz="5400" dirty="0" err="1" smtClean="0">
                <a:solidFill>
                  <a:schemeClr val="accent6"/>
                </a:solidFill>
              </a:rPr>
              <a:t>reinta</a:t>
            </a:r>
            <a:r>
              <a:rPr lang="en-US" sz="5400" dirty="0" smtClean="0">
                <a:solidFill>
                  <a:schemeClr val="accent6"/>
                </a:solidFill>
              </a:rPr>
              <a:t> y				</a:t>
            </a:r>
            <a:r>
              <a:rPr lang="en-US" sz="5400" dirty="0" err="1" smtClean="0">
                <a:solidFill>
                  <a:schemeClr val="accent6"/>
                </a:solidFill>
              </a:rPr>
              <a:t>uno</a:t>
            </a:r>
            <a:endParaRPr lang="en-US" sz="5400" dirty="0" smtClean="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Content Placeholder 4"/>
          <p:cNvSpPr>
            <a:spLocks noGrp="1"/>
          </p:cNvSpPr>
          <p:nvPr>
            <p:ph sz="half" idx="2"/>
          </p:nvPr>
        </p:nvSpPr>
        <p:spPr>
          <a:xfrm>
            <a:off x="4648200" y="381000"/>
            <a:ext cx="4495800" cy="6466115"/>
          </a:xfrm>
        </p:spPr>
        <p:txBody>
          <a:bodyPr>
            <a:normAutofit lnSpcReduction="10000"/>
          </a:bodyPr>
          <a:lstStyle/>
          <a:p>
            <a:pPr marL="0" indent="0">
              <a:buNone/>
            </a:pPr>
            <a:r>
              <a:rPr lang="en-US" sz="5400" dirty="0" smtClean="0">
                <a:solidFill>
                  <a:schemeClr val="accent6"/>
                </a:solidFill>
              </a:rPr>
              <a:t>40. </a:t>
            </a:r>
            <a:r>
              <a:rPr lang="en-US" sz="5400" dirty="0" err="1" smtClean="0">
                <a:solidFill>
                  <a:schemeClr val="accent6"/>
                </a:solidFill>
              </a:rPr>
              <a:t>cuarenta</a:t>
            </a:r>
            <a:endParaRPr lang="en-US" sz="5400" dirty="0" smtClean="0">
              <a:solidFill>
                <a:schemeClr val="accent6"/>
              </a:solidFill>
            </a:endParaRPr>
          </a:p>
          <a:p>
            <a:pPr marL="0" indent="0">
              <a:buNone/>
            </a:pPr>
            <a:r>
              <a:rPr lang="en-US" sz="5400" dirty="0" smtClean="0">
                <a:solidFill>
                  <a:schemeClr val="accent6"/>
                </a:solidFill>
              </a:rPr>
              <a:t>50. </a:t>
            </a:r>
            <a:r>
              <a:rPr lang="en-US" sz="5400" dirty="0" err="1" smtClean="0">
                <a:solidFill>
                  <a:schemeClr val="accent6"/>
                </a:solidFill>
              </a:rPr>
              <a:t>cincuenta</a:t>
            </a:r>
            <a:endParaRPr lang="en-US" sz="5400" dirty="0" smtClean="0">
              <a:solidFill>
                <a:schemeClr val="accent6"/>
              </a:solidFill>
            </a:endParaRPr>
          </a:p>
          <a:p>
            <a:pPr marL="0" indent="0">
              <a:buNone/>
            </a:pPr>
            <a:r>
              <a:rPr lang="en-US" sz="5400" dirty="0" smtClean="0">
                <a:solidFill>
                  <a:schemeClr val="accent6"/>
                </a:solidFill>
              </a:rPr>
              <a:t>60. </a:t>
            </a:r>
            <a:r>
              <a:rPr lang="en-US" sz="5400" dirty="0" err="1" smtClean="0">
                <a:solidFill>
                  <a:schemeClr val="accent6"/>
                </a:solidFill>
              </a:rPr>
              <a:t>sesenta</a:t>
            </a:r>
            <a:endParaRPr lang="en-US" sz="5400" dirty="0" smtClean="0">
              <a:solidFill>
                <a:schemeClr val="accent6"/>
              </a:solidFill>
            </a:endParaRPr>
          </a:p>
          <a:p>
            <a:pPr marL="0" indent="0">
              <a:buNone/>
            </a:pPr>
            <a:r>
              <a:rPr lang="en-US" sz="5400" dirty="0" smtClean="0">
                <a:solidFill>
                  <a:schemeClr val="accent6"/>
                </a:solidFill>
              </a:rPr>
              <a:t>70. </a:t>
            </a:r>
            <a:r>
              <a:rPr lang="en-US" sz="5400" dirty="0" err="1" smtClean="0">
                <a:solidFill>
                  <a:schemeClr val="accent6"/>
                </a:solidFill>
              </a:rPr>
              <a:t>setenta</a:t>
            </a:r>
            <a:endParaRPr lang="en-US" sz="5400" dirty="0" smtClean="0">
              <a:solidFill>
                <a:schemeClr val="accent6"/>
              </a:solidFill>
            </a:endParaRPr>
          </a:p>
          <a:p>
            <a:pPr marL="0" indent="0">
              <a:buNone/>
            </a:pPr>
            <a:r>
              <a:rPr lang="en-US" sz="5400" dirty="0" smtClean="0">
                <a:solidFill>
                  <a:schemeClr val="accent6"/>
                </a:solidFill>
              </a:rPr>
              <a:t>80. </a:t>
            </a:r>
            <a:r>
              <a:rPr lang="en-US" sz="5400" dirty="0" err="1" smtClean="0">
                <a:solidFill>
                  <a:schemeClr val="accent6"/>
                </a:solidFill>
              </a:rPr>
              <a:t>ochenta</a:t>
            </a:r>
            <a:endParaRPr lang="en-US" sz="5400" dirty="0" smtClean="0">
              <a:solidFill>
                <a:schemeClr val="accent6"/>
              </a:solidFill>
            </a:endParaRPr>
          </a:p>
          <a:p>
            <a:pPr marL="0" indent="0">
              <a:buNone/>
            </a:pPr>
            <a:r>
              <a:rPr lang="en-US" sz="5400" dirty="0" smtClean="0">
                <a:solidFill>
                  <a:schemeClr val="accent6"/>
                </a:solidFill>
              </a:rPr>
              <a:t>90. </a:t>
            </a:r>
            <a:r>
              <a:rPr lang="en-US" sz="5400" dirty="0" err="1" smtClean="0">
                <a:solidFill>
                  <a:schemeClr val="accent6"/>
                </a:solidFill>
              </a:rPr>
              <a:t>noventa</a:t>
            </a:r>
            <a:endParaRPr lang="en-US" sz="5400" dirty="0" smtClean="0">
              <a:solidFill>
                <a:schemeClr val="accent6"/>
              </a:solidFill>
            </a:endParaRPr>
          </a:p>
          <a:p>
            <a:pPr marL="0" indent="0">
              <a:buNone/>
            </a:pPr>
            <a:r>
              <a:rPr lang="en-US" sz="5400" dirty="0" smtClean="0">
                <a:solidFill>
                  <a:schemeClr val="accent6"/>
                </a:solidFill>
              </a:rPr>
              <a:t>100. </a:t>
            </a:r>
            <a:r>
              <a:rPr lang="en-US" sz="5400" dirty="0" err="1" smtClean="0">
                <a:solidFill>
                  <a:schemeClr val="accent6"/>
                </a:solidFill>
              </a:rPr>
              <a:t>cien</a:t>
            </a:r>
            <a:endParaRPr lang="en-US" sz="5400" dirty="0" smtClean="0">
              <a:solidFill>
                <a:schemeClr val="accent6"/>
              </a:solidFill>
            </a:endParaRPr>
          </a:p>
        </p:txBody>
      </p:sp>
      <p:pic>
        <p:nvPicPr>
          <p:cNvPr id="4" name="Picture 3"/>
          <p:cNvPicPr>
            <a:picLocks noChangeAspect="1"/>
          </p:cNvPicPr>
          <p:nvPr/>
        </p:nvPicPr>
        <p:blipFill>
          <a:blip r:embed="rId2"/>
          <a:stretch>
            <a:fillRect/>
          </a:stretch>
        </p:blipFill>
        <p:spPr>
          <a:xfrm>
            <a:off x="228600" y="2743200"/>
            <a:ext cx="2438400" cy="1905000"/>
          </a:xfrm>
          <a:prstGeom prst="rect">
            <a:avLst/>
          </a:prstGeom>
        </p:spPr>
      </p:pic>
      <p:pic>
        <p:nvPicPr>
          <p:cNvPr id="5" name="Picture 4"/>
          <p:cNvPicPr>
            <a:picLocks noChangeAspect="1"/>
          </p:cNvPicPr>
          <p:nvPr/>
        </p:nvPicPr>
        <p:blipFill>
          <a:blip r:embed="rId3"/>
          <a:stretch>
            <a:fillRect/>
          </a:stretch>
        </p:blipFill>
        <p:spPr>
          <a:xfrm>
            <a:off x="2057400" y="4114800"/>
            <a:ext cx="2044700" cy="2503571"/>
          </a:xfrm>
          <a:prstGeom prst="rect">
            <a:avLst/>
          </a:prstGeom>
        </p:spPr>
      </p:pic>
    </p:spTree>
    <p:extLst>
      <p:ext uri="{BB962C8B-B14F-4D97-AF65-F5344CB8AC3E}">
        <p14:creationId xmlns:p14="http://schemas.microsoft.com/office/powerpoint/2010/main" val="374366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Other useful words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a:t>
            </a:r>
            <a:r>
              <a:rPr lang="en-US" sz="5400" dirty="0" err="1" smtClean="0">
                <a:solidFill>
                  <a:schemeClr val="accent6"/>
                </a:solidFill>
              </a:rPr>
              <a:t>Cuántos</a:t>
            </a:r>
            <a:r>
              <a:rPr lang="en-US" sz="5400" dirty="0" smtClean="0">
                <a:solidFill>
                  <a:schemeClr val="accent6"/>
                </a:solidFill>
              </a:rPr>
              <a:t>?  ¿</a:t>
            </a:r>
            <a:r>
              <a:rPr lang="en-US" sz="5400" dirty="0" err="1" smtClean="0">
                <a:solidFill>
                  <a:schemeClr val="accent6"/>
                </a:solidFill>
              </a:rPr>
              <a:t>Cuántas</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solidFill>
                  <a:srgbClr val="FF0000"/>
                </a:solidFill>
              </a:rPr>
              <a:t>    </a:t>
            </a:r>
            <a:r>
              <a:rPr lang="en-US" sz="4000" dirty="0" smtClean="0"/>
              <a:t> How many?</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418" name="Picture 2" descr="http://t2.gstatic.com/images?q=tbn:ANd9GcRTixnAiEz8WhMe-va9wjdseQp5AstOOWqMGQia6oKBFvY5tn9pdw"/>
          <p:cNvPicPr>
            <a:picLocks noChangeAspect="1" noChangeArrowheads="1"/>
          </p:cNvPicPr>
          <p:nvPr/>
        </p:nvPicPr>
        <p:blipFill>
          <a:blip r:embed="rId2" cstate="print"/>
          <a:srcRect/>
          <a:stretch>
            <a:fillRect/>
          </a:stretch>
        </p:blipFill>
        <p:spPr bwMode="auto">
          <a:xfrm>
            <a:off x="3124200" y="1676400"/>
            <a:ext cx="3352800" cy="386614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Greet Someone</a:t>
            </a:r>
            <a:endParaRPr lang="en-US" sz="3200" dirty="0">
              <a:solidFill>
                <a:srgbClr val="FF0000"/>
              </a:solidFill>
            </a:endParaRPr>
          </a:p>
        </p:txBody>
      </p:sp>
      <p:sp>
        <p:nvSpPr>
          <p:cNvPr id="3" name="Content Placeholder 2"/>
          <p:cNvSpPr>
            <a:spLocks noGrp="1"/>
          </p:cNvSpPr>
          <p:nvPr>
            <p:ph idx="1"/>
          </p:nvPr>
        </p:nvSpPr>
        <p:spPr>
          <a:xfrm>
            <a:off x="1143000" y="685800"/>
            <a:ext cx="6781800" cy="1676400"/>
          </a:xfrm>
        </p:spPr>
        <p:txBody>
          <a:bodyPr>
            <a:normAutofit/>
          </a:bodyPr>
          <a:lstStyle/>
          <a:p>
            <a:pPr algn="ctr">
              <a:buNone/>
            </a:pPr>
            <a:r>
              <a:rPr lang="en-US" sz="5400" dirty="0" smtClean="0">
                <a:solidFill>
                  <a:schemeClr val="accent6"/>
                </a:solidFill>
              </a:rPr>
              <a:t>¿</a:t>
            </a:r>
            <a:r>
              <a:rPr lang="en-US" sz="5400" dirty="0" err="1" smtClean="0">
                <a:solidFill>
                  <a:schemeClr val="accent6"/>
                </a:solidFill>
              </a:rPr>
              <a:t>Cómo</a:t>
            </a:r>
            <a:r>
              <a:rPr lang="en-US" sz="5400" dirty="0" smtClean="0">
                <a:solidFill>
                  <a:schemeClr val="accent6"/>
                </a:solidFill>
              </a:rPr>
              <a:t> </a:t>
            </a:r>
            <a:r>
              <a:rPr lang="en-US" sz="5400" dirty="0" err="1" smtClean="0">
                <a:solidFill>
                  <a:schemeClr val="accent6"/>
                </a:solidFill>
              </a:rPr>
              <a:t>te</a:t>
            </a:r>
            <a:r>
              <a:rPr lang="en-US" sz="5400" dirty="0" smtClean="0">
                <a:solidFill>
                  <a:schemeClr val="accent6"/>
                </a:solidFill>
              </a:rPr>
              <a:t> llamas?</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62000" y="5867400"/>
            <a:ext cx="7696200" cy="707886"/>
          </a:xfrm>
          <a:prstGeom prst="rect">
            <a:avLst/>
          </a:prstGeom>
          <a:noFill/>
        </p:spPr>
        <p:txBody>
          <a:bodyPr wrap="square" rtlCol="0">
            <a:spAutoFit/>
          </a:bodyPr>
          <a:lstStyle/>
          <a:p>
            <a:pPr algn="ctr"/>
            <a:r>
              <a:rPr lang="en-US" sz="4000" dirty="0" smtClean="0"/>
              <a:t>What is your name?</a:t>
            </a:r>
            <a:endParaRPr lang="en-US" sz="4000" dirty="0"/>
          </a:p>
        </p:txBody>
      </p:sp>
      <p:pic>
        <p:nvPicPr>
          <p:cNvPr id="18434" name="Picture 2" descr="http://t3.gstatic.com/images?q=tbn:ANd9GcRqiEYxwvLms8rIQtDEnEZgF3hczIygR89O8CMKTyo2w5EM_dFo"/>
          <p:cNvPicPr>
            <a:picLocks noChangeAspect="1" noChangeArrowheads="1"/>
          </p:cNvPicPr>
          <p:nvPr/>
        </p:nvPicPr>
        <p:blipFill>
          <a:blip r:embed="rId2" cstate="print"/>
          <a:srcRect/>
          <a:stretch>
            <a:fillRect/>
          </a:stretch>
        </p:blipFill>
        <p:spPr bwMode="auto">
          <a:xfrm>
            <a:off x="2895600" y="1676400"/>
            <a:ext cx="3430535" cy="4191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altLang="en-US" smtClean="0"/>
          </a:p>
        </p:txBody>
      </p:sp>
      <p:pic>
        <p:nvPicPr>
          <p:cNvPr id="921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24200" y="152400"/>
            <a:ext cx="6026150" cy="6297613"/>
          </a:xfrm>
        </p:spPr>
      </p:pic>
      <p:pic>
        <p:nvPicPr>
          <p:cNvPr id="9220" name="Content Placeholder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88913"/>
            <a:ext cx="3276600"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70188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4638"/>
            <a:ext cx="8229600" cy="639762"/>
          </a:xfrm>
        </p:spPr>
        <p:txBody>
          <a:bodyPr>
            <a:normAutofit fontScale="90000"/>
          </a:bodyPr>
          <a:lstStyle/>
          <a:p>
            <a:r>
              <a:rPr lang="en-US" altLang="en-US" dirty="0" smtClean="0"/>
              <a:t>Hoy </a:t>
            </a:r>
            <a:r>
              <a:rPr lang="en-US" altLang="en-US" dirty="0" err="1" smtClean="0"/>
              <a:t>es</a:t>
            </a:r>
            <a:r>
              <a:rPr lang="en-US" altLang="en-US" dirty="0" smtClean="0"/>
              <a:t> ______ el ______ de _______.</a:t>
            </a:r>
          </a:p>
        </p:txBody>
      </p:sp>
      <p:pic>
        <p:nvPicPr>
          <p:cNvPr id="122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96862" y="1219200"/>
            <a:ext cx="8550275" cy="5638800"/>
          </a:xfrm>
        </p:spPr>
      </p:pic>
    </p:spTree>
    <p:extLst>
      <p:ext uri="{BB962C8B-B14F-4D97-AF65-F5344CB8AC3E}">
        <p14:creationId xmlns:p14="http://schemas.microsoft.com/office/powerpoint/2010/main" val="31357812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771"/>
            <a:ext cx="7772400" cy="1470025"/>
          </a:xfrm>
        </p:spPr>
        <p:txBody>
          <a:bodyPr>
            <a:normAutofit/>
          </a:bodyPr>
          <a:lstStyle/>
          <a:p>
            <a:r>
              <a:rPr lang="en-US" sz="6600" dirty="0" smtClean="0">
                <a:solidFill>
                  <a:srgbClr val="FF0000"/>
                </a:solidFill>
              </a:rPr>
              <a:t>Para </a:t>
            </a:r>
            <a:r>
              <a:rPr lang="en-US" sz="6600" dirty="0" err="1" smtClean="0">
                <a:solidFill>
                  <a:srgbClr val="FF0000"/>
                </a:solidFill>
              </a:rPr>
              <a:t>empezar</a:t>
            </a:r>
            <a:endParaRPr lang="en-US" sz="6600" dirty="0">
              <a:solidFill>
                <a:srgbClr val="FF0000"/>
              </a:solidFill>
            </a:endParaRPr>
          </a:p>
        </p:txBody>
      </p:sp>
      <p:sp>
        <p:nvSpPr>
          <p:cNvPr id="3" name="Subtitle 2"/>
          <p:cNvSpPr>
            <a:spLocks noGrp="1"/>
          </p:cNvSpPr>
          <p:nvPr>
            <p:ph type="subTitle" idx="1"/>
          </p:nvPr>
        </p:nvSpPr>
        <p:spPr>
          <a:xfrm>
            <a:off x="1524000" y="1143000"/>
            <a:ext cx="6400800" cy="1752600"/>
          </a:xfrm>
        </p:spPr>
        <p:txBody>
          <a:bodyPr/>
          <a:lstStyle/>
          <a:p>
            <a:r>
              <a:rPr lang="en-US" dirty="0" err="1" smtClean="0"/>
              <a:t>Lista</a:t>
            </a:r>
            <a:r>
              <a:rPr lang="en-US" dirty="0" smtClean="0"/>
              <a:t> de </a:t>
            </a:r>
            <a:r>
              <a:rPr lang="en-US" dirty="0" err="1" smtClean="0"/>
              <a:t>vocabulario</a:t>
            </a:r>
            <a:r>
              <a:rPr lang="en-US" dirty="0" smtClean="0"/>
              <a:t> parte 2</a:t>
            </a:r>
            <a:endParaRPr lang="en-US" dirty="0"/>
          </a:p>
        </p:txBody>
      </p:sp>
      <p:sp>
        <p:nvSpPr>
          <p:cNvPr id="4" name="TextBox 3"/>
          <p:cNvSpPr txBox="1"/>
          <p:nvPr/>
        </p:nvSpPr>
        <p:spPr>
          <a:xfrm>
            <a:off x="1905000" y="1676400"/>
            <a:ext cx="5638800" cy="1015663"/>
          </a:xfrm>
          <a:prstGeom prst="rect">
            <a:avLst/>
          </a:prstGeom>
          <a:noFill/>
        </p:spPr>
        <p:txBody>
          <a:bodyPr wrap="square" rtlCol="0">
            <a:spAutoFit/>
          </a:bodyPr>
          <a:lstStyle/>
          <a:p>
            <a:pPr algn="ctr"/>
            <a:r>
              <a:rPr lang="en-US" sz="6000" dirty="0" smtClean="0">
                <a:solidFill>
                  <a:srgbClr val="92D050"/>
                </a:solidFill>
              </a:rPr>
              <a:t>EL CALENDARIO</a:t>
            </a:r>
            <a:endParaRPr lang="en-US" sz="6000" dirty="0">
              <a:solidFill>
                <a:srgbClr val="92D050"/>
              </a:solidFill>
            </a:endParaRPr>
          </a:p>
        </p:txBody>
      </p:sp>
      <p:pic>
        <p:nvPicPr>
          <p:cNvPr id="5" name="Picture 4"/>
          <p:cNvPicPr>
            <a:picLocks noChangeAspect="1"/>
          </p:cNvPicPr>
          <p:nvPr/>
        </p:nvPicPr>
        <p:blipFill>
          <a:blip r:embed="rId2"/>
          <a:stretch>
            <a:fillRect/>
          </a:stretch>
        </p:blipFill>
        <p:spPr>
          <a:xfrm>
            <a:off x="3200400" y="2743200"/>
            <a:ext cx="3210560" cy="3996548"/>
          </a:xfrm>
          <a:prstGeom prst="rect">
            <a:avLst/>
          </a:prstGeom>
        </p:spPr>
      </p:pic>
    </p:spTree>
    <p:extLst>
      <p:ext uri="{BB962C8B-B14F-4D97-AF65-F5344CB8AC3E}">
        <p14:creationId xmlns:p14="http://schemas.microsoft.com/office/powerpoint/2010/main" val="29314489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1000" y="-2743200"/>
            <a:ext cx="8552470" cy="10646229"/>
          </a:xfrm>
          <a:prstGeom prst="rect">
            <a:avLst/>
          </a:prstGeom>
        </p:spPr>
      </p:pic>
      <p:sp>
        <p:nvSpPr>
          <p:cNvPr id="7" name="Rounded Rectangle 6"/>
          <p:cNvSpPr/>
          <p:nvPr/>
        </p:nvSpPr>
        <p:spPr>
          <a:xfrm>
            <a:off x="6019800" y="0"/>
            <a:ext cx="3124200" cy="18288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FAC090"/>
                </a:solidFill>
              </a:rPr>
              <a:t>Months of the year</a:t>
            </a:r>
            <a:endParaRPr lang="en-US" sz="3200" dirty="0">
              <a:solidFill>
                <a:srgbClr val="FAC090"/>
              </a:solidFill>
            </a:endParaRPr>
          </a:p>
        </p:txBody>
      </p:sp>
    </p:spTree>
    <p:extLst>
      <p:ext uri="{BB962C8B-B14F-4D97-AF65-F5344CB8AC3E}">
        <p14:creationId xmlns:p14="http://schemas.microsoft.com/office/powerpoint/2010/main" val="3529683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2600" y="0"/>
            <a:ext cx="5325035" cy="6858000"/>
          </a:xfrm>
          <a:prstGeom prst="rect">
            <a:avLst/>
          </a:prstGeom>
        </p:spPr>
      </p:pic>
      <p:sp>
        <p:nvSpPr>
          <p:cNvPr id="5" name="Right Arrow 4"/>
          <p:cNvSpPr/>
          <p:nvPr/>
        </p:nvSpPr>
        <p:spPr>
          <a:xfrm>
            <a:off x="381000" y="1066800"/>
            <a:ext cx="2895600" cy="1143000"/>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t>Monday</a:t>
            </a:r>
            <a:endParaRPr lang="en-US" sz="3000" dirty="0"/>
          </a:p>
        </p:txBody>
      </p:sp>
      <p:sp>
        <p:nvSpPr>
          <p:cNvPr id="6" name="Right Arrow 5"/>
          <p:cNvSpPr/>
          <p:nvPr/>
        </p:nvSpPr>
        <p:spPr>
          <a:xfrm>
            <a:off x="152400" y="2743200"/>
            <a:ext cx="2895600" cy="1143000"/>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t>Wednesday</a:t>
            </a:r>
            <a:endParaRPr lang="en-US" sz="3000" dirty="0"/>
          </a:p>
        </p:txBody>
      </p:sp>
      <p:sp>
        <p:nvSpPr>
          <p:cNvPr id="7" name="Right Arrow 6"/>
          <p:cNvSpPr/>
          <p:nvPr/>
        </p:nvSpPr>
        <p:spPr>
          <a:xfrm>
            <a:off x="228600" y="4114800"/>
            <a:ext cx="2895600" cy="1143000"/>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t>Friday</a:t>
            </a:r>
            <a:endParaRPr lang="en-US" sz="3000" dirty="0"/>
          </a:p>
        </p:txBody>
      </p:sp>
      <p:sp>
        <p:nvSpPr>
          <p:cNvPr id="8" name="Right Arrow 7"/>
          <p:cNvSpPr/>
          <p:nvPr/>
        </p:nvSpPr>
        <p:spPr>
          <a:xfrm>
            <a:off x="228600" y="5562600"/>
            <a:ext cx="2895600" cy="1143000"/>
          </a:xfrm>
          <a:prstGeom prst="righ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t>Sunday</a:t>
            </a:r>
            <a:endParaRPr lang="en-US" sz="3000" dirty="0"/>
          </a:p>
        </p:txBody>
      </p:sp>
      <p:sp>
        <p:nvSpPr>
          <p:cNvPr id="9" name="Left Arrow 8"/>
          <p:cNvSpPr/>
          <p:nvPr/>
        </p:nvSpPr>
        <p:spPr>
          <a:xfrm>
            <a:off x="6400800" y="1600200"/>
            <a:ext cx="2743200" cy="1219200"/>
          </a:xfrm>
          <a:prstGeom prst="lef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t>Tuesday</a:t>
            </a:r>
            <a:endParaRPr lang="en-US" sz="3000" dirty="0"/>
          </a:p>
        </p:txBody>
      </p:sp>
      <p:sp>
        <p:nvSpPr>
          <p:cNvPr id="10" name="Left Arrow 9"/>
          <p:cNvSpPr/>
          <p:nvPr/>
        </p:nvSpPr>
        <p:spPr>
          <a:xfrm>
            <a:off x="6705600" y="3581400"/>
            <a:ext cx="2743200" cy="1219200"/>
          </a:xfrm>
          <a:prstGeom prst="lef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t>Thursday</a:t>
            </a:r>
            <a:endParaRPr lang="en-US" sz="3000" dirty="0"/>
          </a:p>
        </p:txBody>
      </p:sp>
      <p:sp>
        <p:nvSpPr>
          <p:cNvPr id="11" name="Left Arrow 10"/>
          <p:cNvSpPr/>
          <p:nvPr/>
        </p:nvSpPr>
        <p:spPr>
          <a:xfrm>
            <a:off x="6433457" y="5105400"/>
            <a:ext cx="2743200" cy="1219200"/>
          </a:xfrm>
          <a:prstGeom prst="left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smtClean="0"/>
              <a:t>Saturday</a:t>
            </a:r>
            <a:endParaRPr lang="en-US" sz="3000" dirty="0"/>
          </a:p>
        </p:txBody>
      </p:sp>
    </p:spTree>
    <p:extLst>
      <p:ext uri="{BB962C8B-B14F-4D97-AF65-F5344CB8AC3E}">
        <p14:creationId xmlns:p14="http://schemas.microsoft.com/office/powerpoint/2010/main" val="62679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grpId="1" nodeType="clickEffect">
                                  <p:stCondLst>
                                    <p:cond delay="0"/>
                                  </p:stCondLst>
                                  <p:childTnLst>
                                    <p:animEffect transition="out" filter="dissolv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1" nodeType="clickEffect">
                                  <p:stCondLst>
                                    <p:cond delay="0"/>
                                  </p:stCondLst>
                                  <p:childTnLst>
                                    <p:animEffect transition="out" filter="dissolv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9" presetClass="exit" presetSubtype="0" fill="hold" grpId="1" nodeType="clickEffect">
                                  <p:stCondLst>
                                    <p:cond delay="0"/>
                                  </p:stCondLst>
                                  <p:childTnLst>
                                    <p:animEffect transition="out" filter="dissolv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0-#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9" presetClass="exit" presetSubtype="0" fill="hold" grpId="1" nodeType="clickEffect">
                                  <p:stCondLst>
                                    <p:cond delay="0"/>
                                  </p:stCondLst>
                                  <p:childTnLst>
                                    <p:animEffect transition="out" filter="dissolv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additive="base">
                                        <p:cTn id="62" dur="500" fill="hold"/>
                                        <p:tgtEl>
                                          <p:spTgt spid="11"/>
                                        </p:tgtEl>
                                        <p:attrNameLst>
                                          <p:attrName>ppt_x</p:attrName>
                                        </p:attrNameLst>
                                      </p:cBhvr>
                                      <p:tavLst>
                                        <p:tav tm="0">
                                          <p:val>
                                            <p:strVal val="1+#ppt_w/2"/>
                                          </p:val>
                                        </p:tav>
                                        <p:tav tm="100000">
                                          <p:val>
                                            <p:strVal val="#ppt_x"/>
                                          </p:val>
                                        </p:tav>
                                      </p:tavLst>
                                    </p:anim>
                                    <p:anim calcmode="lin" valueType="num">
                                      <p:cBhvr additive="base">
                                        <p:cTn id="63"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grpId="1" nodeType="clickEffect">
                                  <p:stCondLst>
                                    <p:cond delay="0"/>
                                  </p:stCondLst>
                                  <p:childTnLst>
                                    <p:animEffect transition="out" filter="dissolv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additive="base">
                                        <p:cTn id="73" dur="500" fill="hold"/>
                                        <p:tgtEl>
                                          <p:spTgt spid="8"/>
                                        </p:tgtEl>
                                        <p:attrNameLst>
                                          <p:attrName>ppt_x</p:attrName>
                                        </p:attrNameLst>
                                      </p:cBhvr>
                                      <p:tavLst>
                                        <p:tav tm="0">
                                          <p:val>
                                            <p:strVal val="0-#ppt_w/2"/>
                                          </p:val>
                                        </p:tav>
                                        <p:tav tm="100000">
                                          <p:val>
                                            <p:strVal val="#ppt_x"/>
                                          </p:val>
                                        </p:tav>
                                      </p:tavLst>
                                    </p:anim>
                                    <p:anim calcmode="lin" valueType="num">
                                      <p:cBhvr additive="base">
                                        <p:cTn id="7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9" presetClass="exit" presetSubtype="0" fill="hold" grpId="1" nodeType="clickEffect">
                                  <p:stCondLst>
                                    <p:cond delay="0"/>
                                  </p:stCondLst>
                                  <p:childTnLst>
                                    <p:animEffect transition="out" filter="dissolv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62000"/>
          </a:xfrm>
        </p:spPr>
        <p:txBody>
          <a:bodyPr>
            <a:noAutofit/>
          </a:bodyPr>
          <a:lstStyle/>
          <a:p>
            <a:r>
              <a:rPr lang="en-US" sz="3000" dirty="0" smtClean="0"/>
              <a:t>Hoy </a:t>
            </a:r>
            <a:r>
              <a:rPr lang="en-US" sz="3000" dirty="0" err="1" smtClean="0"/>
              <a:t>es</a:t>
            </a:r>
            <a:r>
              <a:rPr lang="en-US" sz="3000" dirty="0" smtClean="0"/>
              <a:t> </a:t>
            </a:r>
            <a:r>
              <a:rPr lang="en-US" sz="3000" smtClean="0"/>
              <a:t>_____ el _______de </a:t>
            </a:r>
            <a:r>
              <a:rPr lang="en-US" sz="3000" dirty="0" smtClean="0"/>
              <a:t>______ del 2018.</a:t>
            </a:r>
            <a:br>
              <a:rPr lang="en-US" sz="3000" dirty="0" smtClean="0"/>
            </a:br>
            <a:r>
              <a:rPr lang="en-US" sz="3000" u="sng" dirty="0" err="1" smtClean="0"/>
              <a:t>Escriban</a:t>
            </a:r>
            <a:r>
              <a:rPr lang="en-US" sz="3000" u="sng" dirty="0" smtClean="0"/>
              <a:t> la </a:t>
            </a:r>
            <a:r>
              <a:rPr lang="en-US" sz="3000" u="sng" dirty="0" err="1" smtClean="0"/>
              <a:t>fecha</a:t>
            </a:r>
            <a:r>
              <a:rPr lang="en-US" sz="3000" u="sng" dirty="0" smtClean="0"/>
              <a:t> </a:t>
            </a:r>
            <a:r>
              <a:rPr lang="en-US" sz="3000" u="sng" dirty="0" err="1" smtClean="0"/>
              <a:t>en</a:t>
            </a:r>
            <a:r>
              <a:rPr lang="en-US" sz="3000" u="sng" dirty="0" smtClean="0"/>
              <a:t> </a:t>
            </a:r>
            <a:r>
              <a:rPr lang="en-US" sz="3000" u="sng" dirty="0" err="1" smtClean="0"/>
              <a:t>español</a:t>
            </a:r>
            <a:r>
              <a:rPr lang="en-US" sz="3000" u="sng" dirty="0" smtClean="0"/>
              <a:t>.</a:t>
            </a:r>
            <a:endParaRPr lang="en-US" sz="3000" u="sng" dirty="0"/>
          </a:p>
        </p:txBody>
      </p:sp>
      <p:pic>
        <p:nvPicPr>
          <p:cNvPr id="4" name="Content Placeholder 3"/>
          <p:cNvPicPr>
            <a:picLocks noGrp="1" noChangeAspect="1"/>
          </p:cNvPicPr>
          <p:nvPr>
            <p:ph idx="1"/>
          </p:nvPr>
        </p:nvPicPr>
        <p:blipFill>
          <a:blip r:embed="rId2"/>
          <a:stretch>
            <a:fillRect/>
          </a:stretch>
        </p:blipFill>
        <p:spPr>
          <a:xfrm>
            <a:off x="1219200" y="1295400"/>
            <a:ext cx="7100887" cy="5473843"/>
          </a:xfrm>
          <a:prstGeom prst="rect">
            <a:avLst/>
          </a:prstGeom>
        </p:spPr>
      </p:pic>
    </p:spTree>
    <p:extLst>
      <p:ext uri="{BB962C8B-B14F-4D97-AF65-F5344CB8AC3E}">
        <p14:creationId xmlns:p14="http://schemas.microsoft.com/office/powerpoint/2010/main" val="38378685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771"/>
            <a:ext cx="7772400" cy="1470025"/>
          </a:xfrm>
        </p:spPr>
        <p:txBody>
          <a:bodyPr>
            <a:normAutofit/>
          </a:bodyPr>
          <a:lstStyle/>
          <a:p>
            <a:r>
              <a:rPr lang="en-US" sz="6600" dirty="0" smtClean="0">
                <a:solidFill>
                  <a:srgbClr val="FF0000"/>
                </a:solidFill>
              </a:rPr>
              <a:t>Para </a:t>
            </a:r>
            <a:r>
              <a:rPr lang="en-US" sz="6600" dirty="0" err="1" smtClean="0">
                <a:solidFill>
                  <a:srgbClr val="FF0000"/>
                </a:solidFill>
              </a:rPr>
              <a:t>empezar</a:t>
            </a:r>
            <a:endParaRPr lang="en-US" sz="6600" dirty="0">
              <a:solidFill>
                <a:srgbClr val="FF0000"/>
              </a:solidFill>
            </a:endParaRPr>
          </a:p>
        </p:txBody>
      </p:sp>
      <p:sp>
        <p:nvSpPr>
          <p:cNvPr id="3" name="Subtitle 2"/>
          <p:cNvSpPr>
            <a:spLocks noGrp="1"/>
          </p:cNvSpPr>
          <p:nvPr>
            <p:ph type="subTitle" idx="1"/>
          </p:nvPr>
        </p:nvSpPr>
        <p:spPr>
          <a:xfrm>
            <a:off x="1524000" y="1143000"/>
            <a:ext cx="6400800" cy="1752600"/>
          </a:xfrm>
        </p:spPr>
        <p:txBody>
          <a:bodyPr/>
          <a:lstStyle/>
          <a:p>
            <a:r>
              <a:rPr lang="en-US" dirty="0" err="1" smtClean="0"/>
              <a:t>Vocabulario</a:t>
            </a:r>
            <a:r>
              <a:rPr lang="en-US" dirty="0" smtClean="0">
                <a:solidFill>
                  <a:srgbClr val="FFFF00"/>
                </a:solidFill>
              </a:rPr>
              <a:t> </a:t>
            </a:r>
            <a:r>
              <a:rPr lang="en-US" dirty="0" err="1" smtClean="0">
                <a:solidFill>
                  <a:srgbClr val="FFFF00"/>
                </a:solidFill>
              </a:rPr>
              <a:t>Adicional</a:t>
            </a:r>
            <a:r>
              <a:rPr lang="en-US" dirty="0" smtClean="0">
                <a:solidFill>
                  <a:srgbClr val="FFFF00"/>
                </a:solidFill>
              </a:rPr>
              <a:t> </a:t>
            </a:r>
            <a:r>
              <a:rPr lang="en-US" dirty="0" smtClean="0"/>
              <a:t>parte 2</a:t>
            </a:r>
            <a:endParaRPr lang="en-US" dirty="0"/>
          </a:p>
        </p:txBody>
      </p:sp>
      <p:sp>
        <p:nvSpPr>
          <p:cNvPr id="4" name="TextBox 3"/>
          <p:cNvSpPr txBox="1"/>
          <p:nvPr/>
        </p:nvSpPr>
        <p:spPr>
          <a:xfrm>
            <a:off x="1905000" y="1676400"/>
            <a:ext cx="5638800" cy="1015663"/>
          </a:xfrm>
          <a:prstGeom prst="rect">
            <a:avLst/>
          </a:prstGeom>
          <a:noFill/>
        </p:spPr>
        <p:txBody>
          <a:bodyPr wrap="square" rtlCol="0">
            <a:spAutoFit/>
          </a:bodyPr>
          <a:lstStyle/>
          <a:p>
            <a:pPr algn="ctr"/>
            <a:r>
              <a:rPr lang="en-US" sz="6000" dirty="0" smtClean="0">
                <a:solidFill>
                  <a:srgbClr val="92D050"/>
                </a:solidFill>
              </a:rPr>
              <a:t>EL CALENDARIO</a:t>
            </a:r>
            <a:endParaRPr lang="en-US" sz="6000" dirty="0">
              <a:solidFill>
                <a:srgbClr val="92D050"/>
              </a:solidFill>
            </a:endParaRPr>
          </a:p>
        </p:txBody>
      </p:sp>
      <p:pic>
        <p:nvPicPr>
          <p:cNvPr id="5" name="Picture 4"/>
          <p:cNvPicPr>
            <a:picLocks noChangeAspect="1"/>
          </p:cNvPicPr>
          <p:nvPr/>
        </p:nvPicPr>
        <p:blipFill>
          <a:blip r:embed="rId2"/>
          <a:stretch>
            <a:fillRect/>
          </a:stretch>
        </p:blipFill>
        <p:spPr>
          <a:xfrm>
            <a:off x="3200400" y="2743200"/>
            <a:ext cx="3210560" cy="3996548"/>
          </a:xfrm>
          <a:prstGeom prst="rect">
            <a:avLst/>
          </a:prstGeom>
        </p:spPr>
      </p:pic>
    </p:spTree>
    <p:extLst>
      <p:ext uri="{BB962C8B-B14F-4D97-AF65-F5344CB8AC3E}">
        <p14:creationId xmlns:p14="http://schemas.microsoft.com/office/powerpoint/2010/main" val="10140631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Hoy </a:t>
            </a:r>
            <a:r>
              <a:rPr lang="en-US" dirty="0" err="1" smtClean="0"/>
              <a:t>es</a:t>
            </a:r>
            <a:r>
              <a:rPr lang="en-US" dirty="0"/>
              <a:t> </a:t>
            </a:r>
            <a:r>
              <a:rPr lang="en-US" dirty="0" smtClean="0"/>
              <a:t>____ el _____ de _____ del _______.</a:t>
            </a:r>
            <a:endParaRPr lang="en-US" dirty="0"/>
          </a:p>
        </p:txBody>
      </p:sp>
      <p:pic>
        <p:nvPicPr>
          <p:cNvPr id="4" name="Content Placeholder 3"/>
          <p:cNvPicPr>
            <a:picLocks noGrp="1" noChangeAspect="1"/>
          </p:cNvPicPr>
          <p:nvPr>
            <p:ph idx="1"/>
          </p:nvPr>
        </p:nvPicPr>
        <p:blipFill>
          <a:blip r:embed="rId2"/>
          <a:stretch>
            <a:fillRect/>
          </a:stretch>
        </p:blipFill>
        <p:spPr>
          <a:xfrm>
            <a:off x="1828800" y="2590800"/>
            <a:ext cx="5898648" cy="3158331"/>
          </a:xfrm>
          <a:prstGeom prst="rect">
            <a:avLst/>
          </a:prstGeom>
        </p:spPr>
      </p:pic>
      <p:sp>
        <p:nvSpPr>
          <p:cNvPr id="5" name="TextBox 4"/>
          <p:cNvSpPr txBox="1"/>
          <p:nvPr/>
        </p:nvSpPr>
        <p:spPr>
          <a:xfrm>
            <a:off x="609600" y="1600200"/>
            <a:ext cx="6934200" cy="369332"/>
          </a:xfrm>
          <a:prstGeom prst="rect">
            <a:avLst/>
          </a:prstGeom>
          <a:noFill/>
        </p:spPr>
        <p:txBody>
          <a:bodyPr wrap="square" rtlCol="0">
            <a:spAutoFit/>
          </a:bodyPr>
          <a:lstStyle/>
          <a:p>
            <a:r>
              <a:rPr lang="en-US" b="1" u="sng" dirty="0" err="1" smtClean="0"/>
              <a:t>Hazlo</a:t>
            </a:r>
            <a:r>
              <a:rPr lang="en-US" b="1" u="sng" dirty="0" smtClean="0"/>
              <a:t> </a:t>
            </a:r>
            <a:r>
              <a:rPr lang="en-US" b="1" u="sng" dirty="0" err="1" smtClean="0"/>
              <a:t>Ahora</a:t>
            </a:r>
            <a:r>
              <a:rPr lang="en-US" b="1" u="sng" dirty="0" smtClean="0"/>
              <a:t>:</a:t>
            </a:r>
            <a:r>
              <a:rPr lang="en-US" b="1" dirty="0" smtClean="0"/>
              <a:t> </a:t>
            </a:r>
            <a:r>
              <a:rPr lang="en-US" b="1" dirty="0" err="1" smtClean="0"/>
              <a:t>Escriban</a:t>
            </a:r>
            <a:r>
              <a:rPr lang="en-US" b="1" dirty="0" smtClean="0"/>
              <a:t> </a:t>
            </a:r>
            <a:r>
              <a:rPr lang="en-US" b="1" dirty="0" err="1" smtClean="0"/>
              <a:t>estas</a:t>
            </a:r>
            <a:r>
              <a:rPr lang="en-US" b="1" dirty="0" smtClean="0"/>
              <a:t> palabras (words) </a:t>
            </a:r>
            <a:r>
              <a:rPr lang="en-US" b="1" dirty="0" err="1" smtClean="0"/>
              <a:t>en</a:t>
            </a:r>
            <a:r>
              <a:rPr lang="en-US" b="1" dirty="0" smtClean="0"/>
              <a:t> </a:t>
            </a:r>
            <a:r>
              <a:rPr lang="en-US" b="1" dirty="0" err="1" smtClean="0"/>
              <a:t>inglés</a:t>
            </a:r>
            <a:r>
              <a:rPr lang="en-US" b="1" dirty="0" smtClean="0"/>
              <a:t> y </a:t>
            </a:r>
            <a:r>
              <a:rPr lang="en-US" b="1" dirty="0" err="1" smtClean="0"/>
              <a:t>español</a:t>
            </a:r>
            <a:r>
              <a:rPr lang="en-US" b="1" dirty="0" smtClean="0"/>
              <a:t>.</a:t>
            </a:r>
            <a:endParaRPr lang="en-US" b="1" dirty="0"/>
          </a:p>
        </p:txBody>
      </p:sp>
    </p:spTree>
    <p:extLst>
      <p:ext uri="{BB962C8B-B14F-4D97-AF65-F5344CB8AC3E}">
        <p14:creationId xmlns:p14="http://schemas.microsoft.com/office/powerpoint/2010/main" val="12151329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Vamos</a:t>
            </a:r>
            <a:r>
              <a:rPr lang="en-US" dirty="0" smtClean="0"/>
              <a:t> a </a:t>
            </a:r>
            <a:r>
              <a:rPr lang="en-US" dirty="0" err="1" smtClean="0"/>
              <a:t>hablar</a:t>
            </a:r>
            <a:r>
              <a:rPr lang="en-US" dirty="0" smtClean="0"/>
              <a:t>.</a:t>
            </a:r>
            <a:endParaRPr lang="en-US" dirty="0"/>
          </a:p>
        </p:txBody>
      </p:sp>
      <p:sp>
        <p:nvSpPr>
          <p:cNvPr id="3" name="Content Placeholder 2"/>
          <p:cNvSpPr>
            <a:spLocks noGrp="1"/>
          </p:cNvSpPr>
          <p:nvPr>
            <p:ph idx="1"/>
          </p:nvPr>
        </p:nvSpPr>
        <p:spPr/>
        <p:txBody>
          <a:bodyPr/>
          <a:lstStyle/>
          <a:p>
            <a:r>
              <a:rPr lang="en-US" dirty="0" smtClean="0"/>
              <a:t>¿</a:t>
            </a:r>
            <a:r>
              <a:rPr lang="en-US" dirty="0" err="1" smtClean="0"/>
              <a:t>Cuántos</a:t>
            </a:r>
            <a:r>
              <a:rPr lang="en-US" dirty="0" smtClean="0"/>
              <a:t> </a:t>
            </a:r>
            <a:r>
              <a:rPr lang="en-US" dirty="0" err="1" smtClean="0"/>
              <a:t>estudiantes</a:t>
            </a:r>
            <a:r>
              <a:rPr lang="en-US" dirty="0" smtClean="0"/>
              <a:t> </a:t>
            </a:r>
            <a:r>
              <a:rPr lang="en-US" b="1" u="sng" dirty="0" smtClean="0"/>
              <a:t>hay</a:t>
            </a:r>
            <a:r>
              <a:rPr lang="en-US" dirty="0" smtClean="0"/>
              <a:t> </a:t>
            </a:r>
            <a:r>
              <a:rPr lang="en-US" dirty="0" err="1" smtClean="0"/>
              <a:t>en</a:t>
            </a:r>
            <a:r>
              <a:rPr lang="en-US" dirty="0" smtClean="0"/>
              <a:t> la </a:t>
            </a:r>
            <a:r>
              <a:rPr lang="en-US" dirty="0" err="1" smtClean="0"/>
              <a:t>clase</a:t>
            </a:r>
            <a:r>
              <a:rPr lang="en-US" dirty="0" smtClean="0"/>
              <a:t>?</a:t>
            </a:r>
          </a:p>
          <a:p>
            <a:r>
              <a:rPr lang="en-US" dirty="0" smtClean="0"/>
              <a:t>¿</a:t>
            </a:r>
            <a:r>
              <a:rPr lang="en-US" dirty="0" err="1" smtClean="0"/>
              <a:t>Cuántas</a:t>
            </a:r>
            <a:r>
              <a:rPr lang="en-US" dirty="0" smtClean="0"/>
              <a:t> </a:t>
            </a:r>
            <a:r>
              <a:rPr lang="en-US" dirty="0" err="1" smtClean="0"/>
              <a:t>sillas</a:t>
            </a:r>
            <a:r>
              <a:rPr lang="en-US" dirty="0" smtClean="0"/>
              <a:t> </a:t>
            </a:r>
            <a:r>
              <a:rPr lang="en-US" b="1" u="sng" dirty="0" smtClean="0"/>
              <a:t>hay</a:t>
            </a:r>
            <a:r>
              <a:rPr lang="en-US" dirty="0" smtClean="0"/>
              <a:t> </a:t>
            </a:r>
            <a:r>
              <a:rPr lang="en-US" dirty="0" err="1" smtClean="0"/>
              <a:t>en</a:t>
            </a:r>
            <a:r>
              <a:rPr lang="en-US" dirty="0" smtClean="0"/>
              <a:t> la </a:t>
            </a:r>
            <a:r>
              <a:rPr lang="en-US" dirty="0" err="1" smtClean="0"/>
              <a:t>clase</a:t>
            </a:r>
            <a:r>
              <a:rPr lang="en-US" dirty="0" smtClean="0"/>
              <a:t>?</a:t>
            </a:r>
          </a:p>
          <a:p>
            <a:r>
              <a:rPr lang="en-US" dirty="0" smtClean="0"/>
              <a:t>¿</a:t>
            </a:r>
            <a:r>
              <a:rPr lang="en-US" dirty="0" err="1" smtClean="0"/>
              <a:t>Cuántos</a:t>
            </a:r>
            <a:r>
              <a:rPr lang="en-US" dirty="0" smtClean="0"/>
              <a:t> </a:t>
            </a:r>
            <a:r>
              <a:rPr lang="en-US" dirty="0" err="1" smtClean="0"/>
              <a:t>años</a:t>
            </a:r>
            <a:r>
              <a:rPr lang="en-US" dirty="0" smtClean="0"/>
              <a:t> </a:t>
            </a:r>
            <a:r>
              <a:rPr lang="en-US" b="1" u="sng" dirty="0" err="1" smtClean="0"/>
              <a:t>tienes</a:t>
            </a:r>
            <a:r>
              <a:rPr lang="en-US" dirty="0" smtClean="0"/>
              <a:t>?  </a:t>
            </a:r>
            <a:r>
              <a:rPr lang="en-US" dirty="0" err="1" smtClean="0"/>
              <a:t>Tengo</a:t>
            </a:r>
            <a:r>
              <a:rPr lang="en-US" dirty="0" smtClean="0"/>
              <a:t> # </a:t>
            </a:r>
            <a:r>
              <a:rPr lang="en-US" dirty="0" err="1" smtClean="0"/>
              <a:t>años</a:t>
            </a:r>
            <a:r>
              <a:rPr lang="en-US" dirty="0" smtClean="0"/>
              <a:t>.</a:t>
            </a:r>
          </a:p>
          <a:p>
            <a:endParaRPr lang="en-US" dirty="0"/>
          </a:p>
          <a:p>
            <a:r>
              <a:rPr lang="en-US" dirty="0" smtClean="0"/>
              <a:t>¿</a:t>
            </a:r>
            <a:r>
              <a:rPr lang="en-US" dirty="0" err="1" smtClean="0"/>
              <a:t>Cuándo</a:t>
            </a:r>
            <a:r>
              <a:rPr lang="en-US" dirty="0" smtClean="0"/>
              <a:t> </a:t>
            </a:r>
            <a:r>
              <a:rPr lang="en-US" b="1" u="sng" dirty="0" err="1" smtClean="0"/>
              <a:t>es</a:t>
            </a:r>
            <a:r>
              <a:rPr lang="en-US" dirty="0" smtClean="0"/>
              <a:t> </a:t>
            </a:r>
            <a:r>
              <a:rPr lang="en-US" dirty="0" err="1" smtClean="0"/>
              <a:t>tu</a:t>
            </a:r>
            <a:r>
              <a:rPr lang="en-US" dirty="0" smtClean="0"/>
              <a:t> </a:t>
            </a:r>
            <a:r>
              <a:rPr lang="en-US" dirty="0" err="1" smtClean="0"/>
              <a:t>cumpleaños</a:t>
            </a:r>
            <a:r>
              <a:rPr lang="en-US" dirty="0" smtClean="0"/>
              <a:t>?  </a:t>
            </a:r>
            <a:r>
              <a:rPr lang="en-US" dirty="0" err="1" smtClean="0"/>
              <a:t>Mi</a:t>
            </a:r>
            <a:r>
              <a:rPr lang="en-US" dirty="0"/>
              <a:t> </a:t>
            </a:r>
            <a:r>
              <a:rPr lang="en-US" dirty="0" err="1" smtClean="0"/>
              <a:t>cumpleaños</a:t>
            </a:r>
            <a:r>
              <a:rPr lang="en-US" dirty="0" smtClean="0"/>
              <a:t>…</a:t>
            </a:r>
          </a:p>
          <a:p>
            <a:pPr marL="0" indent="0">
              <a:buNone/>
            </a:pPr>
            <a:endParaRPr lang="en-US" dirty="0"/>
          </a:p>
        </p:txBody>
      </p:sp>
    </p:spTree>
    <p:extLst>
      <p:ext uri="{BB962C8B-B14F-4D97-AF65-F5344CB8AC3E}">
        <p14:creationId xmlns:p14="http://schemas.microsoft.com/office/powerpoint/2010/main" val="12856803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Hoy </a:t>
            </a:r>
            <a:r>
              <a:rPr lang="en-US" dirty="0" err="1" smtClean="0"/>
              <a:t>es</a:t>
            </a:r>
            <a:r>
              <a:rPr lang="en-US" dirty="0" smtClean="0"/>
              <a:t> _____ el _____ de ______ del dos mil </a:t>
            </a:r>
            <a:r>
              <a:rPr lang="en-US" dirty="0" err="1" smtClean="0"/>
              <a:t>dieciocho</a:t>
            </a:r>
            <a:r>
              <a:rPr lang="en-US" dirty="0" smtClean="0"/>
              <a:t>.</a:t>
            </a:r>
            <a:endParaRPr lang="en-US" dirty="0"/>
          </a:p>
        </p:txBody>
      </p:sp>
      <p:sp>
        <p:nvSpPr>
          <p:cNvPr id="3" name="Content Placeholder 2"/>
          <p:cNvSpPr>
            <a:spLocks noGrp="1"/>
          </p:cNvSpPr>
          <p:nvPr>
            <p:ph idx="1"/>
          </p:nvPr>
        </p:nvSpPr>
        <p:spPr/>
        <p:txBody>
          <a:bodyPr/>
          <a:lstStyle/>
          <a:p>
            <a:r>
              <a:rPr lang="en-US" dirty="0" err="1" smtClean="0"/>
              <a:t>Contesta</a:t>
            </a:r>
            <a:r>
              <a:rPr lang="en-US" dirty="0" smtClean="0"/>
              <a:t>(Answer) las </a:t>
            </a:r>
            <a:r>
              <a:rPr lang="en-US" dirty="0" err="1" smtClean="0"/>
              <a:t>preguntas</a:t>
            </a:r>
            <a:r>
              <a:rPr lang="en-US" dirty="0" smtClean="0"/>
              <a:t> </a:t>
            </a:r>
            <a:r>
              <a:rPr lang="en-US" dirty="0" err="1" smtClean="0"/>
              <a:t>en</a:t>
            </a:r>
            <a:r>
              <a:rPr lang="en-US" dirty="0" smtClean="0"/>
              <a:t> </a:t>
            </a:r>
            <a:r>
              <a:rPr lang="en-US" dirty="0" err="1" smtClean="0"/>
              <a:t>frases</a:t>
            </a:r>
            <a:r>
              <a:rPr lang="en-US" dirty="0" smtClean="0"/>
              <a:t> </a:t>
            </a:r>
            <a:r>
              <a:rPr lang="en-US" dirty="0" err="1" smtClean="0"/>
              <a:t>completas</a:t>
            </a:r>
            <a:r>
              <a:rPr lang="en-US" dirty="0" smtClean="0"/>
              <a:t>.</a:t>
            </a:r>
          </a:p>
          <a:p>
            <a:r>
              <a:rPr lang="en-US" dirty="0" smtClean="0"/>
              <a:t>¿</a:t>
            </a:r>
            <a:r>
              <a:rPr lang="en-US" dirty="0" err="1" smtClean="0"/>
              <a:t>Qué</a:t>
            </a:r>
            <a:r>
              <a:rPr lang="en-US" dirty="0"/>
              <a:t> </a:t>
            </a:r>
            <a:r>
              <a:rPr lang="en-US" dirty="0" err="1" smtClean="0"/>
              <a:t>día</a:t>
            </a:r>
            <a:r>
              <a:rPr lang="en-US" dirty="0" smtClean="0"/>
              <a:t> </a:t>
            </a:r>
            <a:r>
              <a:rPr lang="en-US" dirty="0" err="1" smtClean="0"/>
              <a:t>es</a:t>
            </a:r>
            <a:r>
              <a:rPr lang="en-US" dirty="0" smtClean="0"/>
              <a:t> hoy?  Hoy </a:t>
            </a:r>
            <a:r>
              <a:rPr lang="en-US" dirty="0" err="1" smtClean="0"/>
              <a:t>es</a:t>
            </a:r>
            <a:r>
              <a:rPr lang="en-US" dirty="0" smtClean="0"/>
              <a:t>…</a:t>
            </a:r>
          </a:p>
          <a:p>
            <a:r>
              <a:rPr lang="en-US" dirty="0" smtClean="0"/>
              <a:t>¿</a:t>
            </a:r>
            <a:r>
              <a:rPr lang="en-US" dirty="0" err="1" smtClean="0"/>
              <a:t>Qué</a:t>
            </a:r>
            <a:r>
              <a:rPr lang="en-US" dirty="0"/>
              <a:t> </a:t>
            </a:r>
            <a:r>
              <a:rPr lang="en-US" dirty="0" err="1" smtClean="0"/>
              <a:t>día</a:t>
            </a:r>
            <a:r>
              <a:rPr lang="en-US" dirty="0"/>
              <a:t> </a:t>
            </a:r>
            <a:r>
              <a:rPr lang="en-US" dirty="0" err="1" smtClean="0"/>
              <a:t>es</a:t>
            </a:r>
            <a:r>
              <a:rPr lang="en-US" dirty="0" smtClean="0"/>
              <a:t> </a:t>
            </a:r>
            <a:r>
              <a:rPr lang="en-US" dirty="0" err="1" smtClean="0"/>
              <a:t>mañana</a:t>
            </a:r>
            <a:r>
              <a:rPr lang="en-US" dirty="0" smtClean="0"/>
              <a:t>? </a:t>
            </a:r>
            <a:r>
              <a:rPr lang="en-US" dirty="0" err="1" smtClean="0"/>
              <a:t>Mañana</a:t>
            </a:r>
            <a:r>
              <a:rPr lang="en-US" dirty="0" smtClean="0"/>
              <a:t> </a:t>
            </a:r>
            <a:r>
              <a:rPr lang="en-US" dirty="0" err="1" smtClean="0"/>
              <a:t>es</a:t>
            </a:r>
            <a:r>
              <a:rPr lang="en-US" dirty="0" smtClean="0"/>
              <a:t>…</a:t>
            </a:r>
            <a:endParaRPr lang="en-US" dirty="0"/>
          </a:p>
          <a:p>
            <a:r>
              <a:rPr lang="en-US" dirty="0" smtClean="0"/>
              <a:t>¿</a:t>
            </a:r>
            <a:r>
              <a:rPr lang="en-US" dirty="0" err="1" smtClean="0"/>
              <a:t>Cuál</a:t>
            </a:r>
            <a:r>
              <a:rPr lang="en-US" dirty="0" smtClean="0"/>
              <a:t> </a:t>
            </a:r>
            <a:r>
              <a:rPr lang="en-US" dirty="0" err="1" smtClean="0"/>
              <a:t>es</a:t>
            </a:r>
            <a:r>
              <a:rPr lang="en-US" dirty="0" smtClean="0"/>
              <a:t> la </a:t>
            </a:r>
            <a:r>
              <a:rPr lang="en-US" dirty="0" err="1" smtClean="0"/>
              <a:t>fecha</a:t>
            </a:r>
            <a:r>
              <a:rPr lang="en-US" dirty="0" smtClean="0"/>
              <a:t> de hoy?</a:t>
            </a:r>
          </a:p>
          <a:p>
            <a:r>
              <a:rPr lang="en-US" dirty="0" smtClean="0"/>
              <a:t>¿</a:t>
            </a:r>
            <a:r>
              <a:rPr lang="en-US" dirty="0" err="1" smtClean="0"/>
              <a:t>Cuántos</a:t>
            </a:r>
            <a:r>
              <a:rPr lang="en-US" dirty="0" smtClean="0"/>
              <a:t> </a:t>
            </a:r>
            <a:r>
              <a:rPr lang="en-US" dirty="0" err="1" smtClean="0"/>
              <a:t>días</a:t>
            </a:r>
            <a:r>
              <a:rPr lang="en-US" dirty="0" smtClean="0"/>
              <a:t> hay </a:t>
            </a:r>
            <a:r>
              <a:rPr lang="en-US" dirty="0" err="1" smtClean="0"/>
              <a:t>en</a:t>
            </a:r>
            <a:r>
              <a:rPr lang="en-US" dirty="0" smtClean="0"/>
              <a:t> el </a:t>
            </a:r>
            <a:r>
              <a:rPr lang="en-US" dirty="0" err="1" smtClean="0"/>
              <a:t>mes</a:t>
            </a:r>
            <a:r>
              <a:rPr lang="en-US" dirty="0" smtClean="0"/>
              <a:t> de </a:t>
            </a:r>
            <a:r>
              <a:rPr lang="en-US" dirty="0" err="1" smtClean="0"/>
              <a:t>julio</a:t>
            </a:r>
            <a:r>
              <a:rPr lang="en-US" dirty="0" smtClean="0"/>
              <a:t>? Hay #...</a:t>
            </a:r>
          </a:p>
        </p:txBody>
      </p:sp>
    </p:spTree>
    <p:extLst>
      <p:ext uri="{BB962C8B-B14F-4D97-AF65-F5344CB8AC3E}">
        <p14:creationId xmlns:p14="http://schemas.microsoft.com/office/powerpoint/2010/main" val="235275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Greet Someone</a:t>
            </a:r>
            <a:endParaRPr lang="en-US" sz="3200" dirty="0">
              <a:solidFill>
                <a:srgbClr val="FF0000"/>
              </a:solidFill>
            </a:endParaRPr>
          </a:p>
        </p:txBody>
      </p:sp>
      <p:sp>
        <p:nvSpPr>
          <p:cNvPr id="3" name="Content Placeholder 2"/>
          <p:cNvSpPr>
            <a:spLocks noGrp="1"/>
          </p:cNvSpPr>
          <p:nvPr>
            <p:ph idx="1"/>
          </p:nvPr>
        </p:nvSpPr>
        <p:spPr>
          <a:xfrm>
            <a:off x="1143000" y="685800"/>
            <a:ext cx="6781800" cy="1676400"/>
          </a:xfrm>
        </p:spPr>
        <p:txBody>
          <a:bodyPr>
            <a:normAutofit/>
          </a:bodyPr>
          <a:lstStyle/>
          <a:p>
            <a:pPr algn="ctr">
              <a:buNone/>
            </a:pPr>
            <a:r>
              <a:rPr lang="en-US" sz="5400" dirty="0" smtClean="0">
                <a:solidFill>
                  <a:schemeClr val="accent6"/>
                </a:solidFill>
              </a:rPr>
              <a:t>Me </a:t>
            </a:r>
            <a:r>
              <a:rPr lang="en-US" sz="5400" dirty="0" err="1" smtClean="0">
                <a:solidFill>
                  <a:schemeClr val="accent6"/>
                </a:solidFill>
              </a:rPr>
              <a:t>llamo</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62000" y="5867400"/>
            <a:ext cx="7696200" cy="707886"/>
          </a:xfrm>
          <a:prstGeom prst="rect">
            <a:avLst/>
          </a:prstGeom>
          <a:noFill/>
        </p:spPr>
        <p:txBody>
          <a:bodyPr wrap="square" rtlCol="0">
            <a:spAutoFit/>
          </a:bodyPr>
          <a:lstStyle/>
          <a:p>
            <a:pPr algn="ctr"/>
            <a:r>
              <a:rPr lang="en-US" sz="4000" dirty="0" smtClean="0"/>
              <a:t>My name is… (I call myself…)</a:t>
            </a:r>
            <a:endParaRPr lang="en-US" sz="4000" dirty="0"/>
          </a:p>
        </p:txBody>
      </p:sp>
      <p:pic>
        <p:nvPicPr>
          <p:cNvPr id="19458" name="Picture 2" descr="http://t0.gstatic.com/images?q=tbn:ANd9GcQdIxK2uGXHd6xX2L3n3d55mVfTmK4BOA0x3a0flWMENVsqwrJk"/>
          <p:cNvPicPr>
            <a:picLocks noChangeAspect="1" noChangeArrowheads="1"/>
          </p:cNvPicPr>
          <p:nvPr/>
        </p:nvPicPr>
        <p:blipFill>
          <a:blip r:embed="rId2" cstate="print"/>
          <a:srcRect/>
          <a:stretch>
            <a:fillRect/>
          </a:stretch>
        </p:blipFill>
        <p:spPr bwMode="auto">
          <a:xfrm>
            <a:off x="2819400" y="1524000"/>
            <a:ext cx="3386866" cy="43618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88739" y="457200"/>
            <a:ext cx="6166522" cy="6119629"/>
          </a:xfrm>
          <a:prstGeom prst="rect">
            <a:avLst/>
          </a:prstGeom>
        </p:spPr>
      </p:pic>
    </p:spTree>
    <p:extLst>
      <p:ext uri="{BB962C8B-B14F-4D97-AF65-F5344CB8AC3E}">
        <p14:creationId xmlns:p14="http://schemas.microsoft.com/office/powerpoint/2010/main" val="34351123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Pregunta</a:t>
            </a:r>
            <a:r>
              <a:rPr lang="en-US" dirty="0" smtClean="0"/>
              <a:t> y </a:t>
            </a:r>
            <a:r>
              <a:rPr lang="en-US" dirty="0" err="1" smtClean="0"/>
              <a:t>contesta</a:t>
            </a:r>
            <a:r>
              <a:rPr lang="en-US" dirty="0"/>
              <a:t> </a:t>
            </a:r>
            <a:r>
              <a:rPr lang="en-US" dirty="0" smtClean="0"/>
              <a:t>las </a:t>
            </a:r>
            <a:r>
              <a:rPr lang="en-US" dirty="0" err="1" smtClean="0"/>
              <a:t>preguntas</a:t>
            </a:r>
            <a:r>
              <a:rPr lang="en-US" dirty="0" smtClean="0"/>
              <a:t> con un/</a:t>
            </a:r>
            <a:r>
              <a:rPr lang="en-US" dirty="0" err="1" smtClean="0"/>
              <a:t>una</a:t>
            </a:r>
            <a:r>
              <a:rPr lang="en-US" dirty="0"/>
              <a:t> </a:t>
            </a:r>
            <a:r>
              <a:rPr lang="en-US" dirty="0" err="1" smtClean="0"/>
              <a:t>compañero</a:t>
            </a:r>
            <a:r>
              <a:rPr lang="en-US" dirty="0" smtClean="0"/>
              <a:t>/a (classmate).</a:t>
            </a:r>
            <a:endParaRPr lang="en-US" dirty="0"/>
          </a:p>
        </p:txBody>
      </p:sp>
      <p:pic>
        <p:nvPicPr>
          <p:cNvPr id="6" name="Content Placeholder 5"/>
          <p:cNvPicPr>
            <a:picLocks noGrp="1" noChangeAspect="1"/>
          </p:cNvPicPr>
          <p:nvPr>
            <p:ph idx="1"/>
          </p:nvPr>
        </p:nvPicPr>
        <p:blipFill>
          <a:blip r:embed="rId2"/>
          <a:stretch>
            <a:fillRect/>
          </a:stretch>
        </p:blipFill>
        <p:spPr>
          <a:xfrm>
            <a:off x="2438400" y="2209800"/>
            <a:ext cx="4843463" cy="3366014"/>
          </a:xfrm>
          <a:prstGeom prst="rect">
            <a:avLst/>
          </a:prstGeom>
        </p:spPr>
      </p:pic>
    </p:spTree>
    <p:extLst>
      <p:ext uri="{BB962C8B-B14F-4D97-AF65-F5344CB8AC3E}">
        <p14:creationId xmlns:p14="http://schemas.microsoft.com/office/powerpoint/2010/main" val="10207203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11162"/>
          </a:xfrm>
        </p:spPr>
        <p:txBody>
          <a:bodyPr>
            <a:normAutofit fontScale="90000"/>
          </a:bodyPr>
          <a:lstStyle/>
          <a:p>
            <a:r>
              <a:rPr lang="en-US" sz="3000" dirty="0" err="1" smtClean="0"/>
              <a:t>Vamos</a:t>
            </a:r>
            <a:r>
              <a:rPr lang="en-US" sz="3000" dirty="0" smtClean="0"/>
              <a:t> a leer y </a:t>
            </a:r>
            <a:r>
              <a:rPr lang="en-US" sz="3000" dirty="0" err="1" smtClean="0"/>
              <a:t>escribir</a:t>
            </a:r>
            <a:r>
              <a:rPr lang="en-US" sz="3000" dirty="0" smtClean="0"/>
              <a:t>.</a:t>
            </a:r>
            <a:endParaRPr lang="en-US" sz="3000" dirty="0"/>
          </a:p>
        </p:txBody>
      </p:sp>
      <p:pic>
        <p:nvPicPr>
          <p:cNvPr id="4" name="Content Placeholder 3"/>
          <p:cNvPicPr>
            <a:picLocks noGrp="1" noChangeAspect="1"/>
          </p:cNvPicPr>
          <p:nvPr>
            <p:ph sz="half" idx="1"/>
          </p:nvPr>
        </p:nvPicPr>
        <p:blipFill>
          <a:blip r:embed="rId2"/>
          <a:stretch>
            <a:fillRect/>
          </a:stretch>
        </p:blipFill>
        <p:spPr>
          <a:xfrm>
            <a:off x="-1" y="685800"/>
            <a:ext cx="5181601" cy="5791200"/>
          </a:xfrm>
          <a:prstGeom prst="rect">
            <a:avLst/>
          </a:prstGeom>
        </p:spPr>
      </p:pic>
      <p:pic>
        <p:nvPicPr>
          <p:cNvPr id="6" name="Content Placeholder 5"/>
          <p:cNvPicPr>
            <a:picLocks noGrp="1" noChangeAspect="1"/>
          </p:cNvPicPr>
          <p:nvPr>
            <p:ph sz="half" idx="2"/>
          </p:nvPr>
        </p:nvPicPr>
        <p:blipFill>
          <a:blip r:embed="rId3"/>
          <a:stretch>
            <a:fillRect/>
          </a:stretch>
        </p:blipFill>
        <p:spPr>
          <a:xfrm>
            <a:off x="5181601" y="1524001"/>
            <a:ext cx="3949336" cy="4602162"/>
          </a:xfrm>
          <a:prstGeom prst="rect">
            <a:avLst/>
          </a:prstGeom>
        </p:spPr>
      </p:pic>
    </p:spTree>
    <p:extLst>
      <p:ext uri="{BB962C8B-B14F-4D97-AF65-F5344CB8AC3E}">
        <p14:creationId xmlns:p14="http://schemas.microsoft.com/office/powerpoint/2010/main" val="525664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Qué</a:t>
            </a:r>
            <a:r>
              <a:rPr lang="en-US" dirty="0"/>
              <a:t> </a:t>
            </a:r>
            <a:r>
              <a:rPr lang="en-US" dirty="0" err="1" smtClean="0"/>
              <a:t>tiempo</a:t>
            </a:r>
            <a:r>
              <a:rPr lang="en-US" dirty="0" smtClean="0"/>
              <a:t> </a:t>
            </a:r>
            <a:r>
              <a:rPr lang="en-US" dirty="0" err="1" smtClean="0"/>
              <a:t>hace</a:t>
            </a:r>
            <a:r>
              <a:rPr lang="en-US" dirty="0" smtClean="0"/>
              <a:t> hoy?</a:t>
            </a:r>
            <a:endParaRPr lang="en-US" dirty="0"/>
          </a:p>
        </p:txBody>
      </p:sp>
      <p:sp>
        <p:nvSpPr>
          <p:cNvPr id="5" name="Content Placeholder 4"/>
          <p:cNvSpPr>
            <a:spLocks noGrp="1"/>
          </p:cNvSpPr>
          <p:nvPr>
            <p:ph idx="1"/>
          </p:nvPr>
        </p:nvSpPr>
        <p:spPr/>
        <p:txBody>
          <a:bodyPr/>
          <a:lstStyle/>
          <a:p>
            <a:r>
              <a:rPr lang="en-US" dirty="0">
                <a:hlinkClick r:id="rId2"/>
              </a:rPr>
              <a:t>https://</a:t>
            </a:r>
            <a:r>
              <a:rPr lang="en-US" dirty="0" smtClean="0">
                <a:hlinkClick r:id="rId2"/>
              </a:rPr>
              <a:t>www.youtube.com/watch?v=qHVdHPIHnNQ</a:t>
            </a:r>
            <a:endParaRPr lang="en-US" dirty="0" smtClean="0"/>
          </a:p>
          <a:p>
            <a:pPr marL="0" indent="0">
              <a:buNone/>
            </a:pPr>
            <a:endParaRPr lang="en-US" dirty="0"/>
          </a:p>
        </p:txBody>
      </p:sp>
    </p:spTree>
    <p:extLst>
      <p:ext uri="{BB962C8B-B14F-4D97-AF65-F5344CB8AC3E}">
        <p14:creationId xmlns:p14="http://schemas.microsoft.com/office/powerpoint/2010/main" val="4120091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Vamos</a:t>
            </a:r>
            <a:r>
              <a:rPr lang="en-US" dirty="0" smtClean="0"/>
              <a:t> a </a:t>
            </a:r>
            <a:r>
              <a:rPr lang="en-US" dirty="0" err="1" smtClean="0"/>
              <a:t>escuchar</a:t>
            </a:r>
            <a:r>
              <a:rPr lang="en-US" dirty="0" smtClean="0"/>
              <a:t>.</a:t>
            </a:r>
            <a:endParaRPr lang="en-US" dirty="0"/>
          </a:p>
        </p:txBody>
      </p:sp>
      <p:pic>
        <p:nvPicPr>
          <p:cNvPr id="4" name="Content Placeholder 3"/>
          <p:cNvPicPr>
            <a:picLocks noGrp="1" noChangeAspect="1"/>
          </p:cNvPicPr>
          <p:nvPr>
            <p:ph idx="1"/>
          </p:nvPr>
        </p:nvPicPr>
        <p:blipFill>
          <a:blip r:embed="rId2"/>
          <a:stretch>
            <a:fillRect/>
          </a:stretch>
        </p:blipFill>
        <p:spPr>
          <a:xfrm>
            <a:off x="457200" y="1905001"/>
            <a:ext cx="8229600" cy="3688744"/>
          </a:xfrm>
          <a:prstGeom prst="rect">
            <a:avLst/>
          </a:prstGeom>
        </p:spPr>
      </p:pic>
    </p:spTree>
    <p:extLst>
      <p:ext uri="{BB962C8B-B14F-4D97-AF65-F5344CB8AC3E}">
        <p14:creationId xmlns:p14="http://schemas.microsoft.com/office/powerpoint/2010/main" val="6698028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Boleto</a:t>
            </a:r>
            <a:r>
              <a:rPr lang="en-US" dirty="0" smtClean="0"/>
              <a:t> de </a:t>
            </a:r>
            <a:r>
              <a:rPr lang="en-US" dirty="0" err="1" smtClean="0"/>
              <a:t>Salida</a:t>
            </a:r>
            <a:endParaRPr lang="en-US" dirty="0"/>
          </a:p>
        </p:txBody>
      </p:sp>
      <p:pic>
        <p:nvPicPr>
          <p:cNvPr id="4" name="Content Placeholder 3"/>
          <p:cNvPicPr>
            <a:picLocks noGrp="1" noChangeAspect="1"/>
          </p:cNvPicPr>
          <p:nvPr>
            <p:ph idx="1"/>
          </p:nvPr>
        </p:nvPicPr>
        <p:blipFill>
          <a:blip r:embed="rId2"/>
          <a:stretch>
            <a:fillRect/>
          </a:stretch>
        </p:blipFill>
        <p:spPr>
          <a:xfrm>
            <a:off x="1066800" y="2362200"/>
            <a:ext cx="6324600" cy="1447800"/>
          </a:xfrm>
          <a:prstGeom prst="rect">
            <a:avLst/>
          </a:prstGeom>
        </p:spPr>
      </p:pic>
      <p:sp>
        <p:nvSpPr>
          <p:cNvPr id="5" name="TextBox 4"/>
          <p:cNvSpPr txBox="1"/>
          <p:nvPr/>
        </p:nvSpPr>
        <p:spPr>
          <a:xfrm>
            <a:off x="990600" y="1295400"/>
            <a:ext cx="5410200" cy="830997"/>
          </a:xfrm>
          <a:prstGeom prst="rect">
            <a:avLst/>
          </a:prstGeom>
          <a:noFill/>
        </p:spPr>
        <p:txBody>
          <a:bodyPr wrap="square" rtlCol="0">
            <a:spAutoFit/>
          </a:bodyPr>
          <a:lstStyle/>
          <a:p>
            <a:r>
              <a:rPr lang="en-US" sz="2400" b="1" u="sng" dirty="0" err="1" smtClean="0"/>
              <a:t>Contesta</a:t>
            </a:r>
            <a:r>
              <a:rPr lang="en-US" sz="2400" b="1" u="sng" dirty="0" smtClean="0"/>
              <a:t> las </a:t>
            </a:r>
            <a:r>
              <a:rPr lang="en-US" sz="2400" b="1" u="sng" dirty="0" err="1" smtClean="0"/>
              <a:t>preguntas</a:t>
            </a:r>
            <a:r>
              <a:rPr lang="en-US" sz="2400" b="1" u="sng" dirty="0" smtClean="0"/>
              <a:t> </a:t>
            </a:r>
            <a:r>
              <a:rPr lang="en-US" sz="2400" b="1" u="sng" dirty="0" err="1" smtClean="0"/>
              <a:t>en</a:t>
            </a:r>
            <a:r>
              <a:rPr lang="en-US" sz="2400" b="1" u="sng" dirty="0" smtClean="0"/>
              <a:t> </a:t>
            </a:r>
            <a:r>
              <a:rPr lang="en-US" sz="2400" b="1" u="sng" dirty="0" err="1" smtClean="0"/>
              <a:t>frases</a:t>
            </a:r>
            <a:r>
              <a:rPr lang="en-US" sz="2400" b="1" u="sng" dirty="0" smtClean="0"/>
              <a:t> </a:t>
            </a:r>
            <a:r>
              <a:rPr lang="en-US" sz="2400" b="1" u="sng" dirty="0" err="1" smtClean="0"/>
              <a:t>completas</a:t>
            </a:r>
            <a:r>
              <a:rPr lang="en-US" sz="2400" b="1" u="sng" dirty="0" smtClean="0"/>
              <a:t>.</a:t>
            </a:r>
            <a:endParaRPr lang="en-US" sz="2400" b="1" u="sng" dirty="0"/>
          </a:p>
        </p:txBody>
      </p:sp>
    </p:spTree>
    <p:extLst>
      <p:ext uri="{BB962C8B-B14F-4D97-AF65-F5344CB8AC3E}">
        <p14:creationId xmlns:p14="http://schemas.microsoft.com/office/powerpoint/2010/main" val="6433772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Other useful words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en</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solidFill>
                  <a:srgbClr val="FF0000"/>
                </a:solidFill>
              </a:rPr>
              <a:t>    </a:t>
            </a:r>
            <a:r>
              <a:rPr lang="en-US" sz="4000" dirty="0" smtClean="0"/>
              <a:t> in</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468" name="Picture 4" descr="http://t1.gstatic.com/images?q=tbn:ANd9GcTwMc3YvwfVOY5QQ-6iu4DYvldNWlksrP6p3aQk4yatrzWwXw8ckA"/>
          <p:cNvPicPr>
            <a:picLocks noChangeAspect="1" noChangeArrowheads="1"/>
          </p:cNvPicPr>
          <p:nvPr/>
        </p:nvPicPr>
        <p:blipFill>
          <a:blip r:embed="rId2" cstate="print"/>
          <a:srcRect/>
          <a:stretch>
            <a:fillRect/>
          </a:stretch>
        </p:blipFill>
        <p:spPr bwMode="auto">
          <a:xfrm>
            <a:off x="2743200" y="1752600"/>
            <a:ext cx="4343400" cy="325335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Other useful words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hay</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there is; there are</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490" name="Picture 2" descr="http://t2.gstatic.com/images?q=tbn:ANd9GcSqp69rH4ciruNVCEcd8tCdFBOxW6WDvRH2fWkfJlIXW9zSpFww"/>
          <p:cNvPicPr>
            <a:picLocks noChangeAspect="1" noChangeArrowheads="1"/>
          </p:cNvPicPr>
          <p:nvPr/>
        </p:nvPicPr>
        <p:blipFill>
          <a:blip r:embed="rId2" cstate="print"/>
          <a:srcRect/>
          <a:stretch>
            <a:fillRect/>
          </a:stretch>
        </p:blipFill>
        <p:spPr bwMode="auto">
          <a:xfrm>
            <a:off x="3200400" y="2057400"/>
            <a:ext cx="3124200" cy="3124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ask for help</a:t>
            </a:r>
            <a:endParaRPr lang="en-US" sz="3200" dirty="0">
              <a:solidFill>
                <a:srgbClr val="FF0000"/>
              </a:solidFill>
            </a:endParaRPr>
          </a:p>
        </p:txBody>
      </p:sp>
      <p:sp>
        <p:nvSpPr>
          <p:cNvPr id="3" name="Content Placeholder 2"/>
          <p:cNvSpPr>
            <a:spLocks noGrp="1"/>
          </p:cNvSpPr>
          <p:nvPr>
            <p:ph idx="1"/>
          </p:nvPr>
        </p:nvSpPr>
        <p:spPr>
          <a:xfrm>
            <a:off x="-1905000" y="685800"/>
            <a:ext cx="8915400" cy="1676400"/>
          </a:xfrm>
        </p:spPr>
        <p:txBody>
          <a:bodyPr>
            <a:normAutofit/>
          </a:bodyPr>
          <a:lstStyle/>
          <a:p>
            <a:pPr algn="ctr">
              <a:buNone/>
            </a:pPr>
            <a:r>
              <a:rPr lang="en-US" sz="5400" dirty="0" smtClean="0">
                <a:solidFill>
                  <a:schemeClr val="accent6"/>
                </a:solidFill>
              </a:rPr>
              <a:t>¿</a:t>
            </a:r>
            <a:r>
              <a:rPr lang="en-US" sz="5400" dirty="0" err="1" smtClean="0">
                <a:solidFill>
                  <a:schemeClr val="accent6"/>
                </a:solidFill>
              </a:rPr>
              <a:t>Cómo</a:t>
            </a:r>
            <a:r>
              <a:rPr lang="en-US" sz="5400" dirty="0" smtClean="0">
                <a:solidFill>
                  <a:schemeClr val="accent6"/>
                </a:solidFill>
              </a:rPr>
              <a:t> se dice…?</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447800" y="1600200"/>
            <a:ext cx="8915400" cy="707886"/>
          </a:xfrm>
          <a:prstGeom prst="rect">
            <a:avLst/>
          </a:prstGeom>
          <a:noFill/>
        </p:spPr>
        <p:txBody>
          <a:bodyPr wrap="square" rtlCol="0">
            <a:spAutoFit/>
          </a:bodyPr>
          <a:lstStyle/>
          <a:p>
            <a:pPr algn="ctr"/>
            <a:r>
              <a:rPr lang="en-US" sz="4000" dirty="0" smtClean="0"/>
              <a:t>How do you say…?</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514" name="Picture 2" descr="http://t1.gstatic.com/images?q=tbn:ANd9GcSy3_hQaOfjlvBWMFrFTKaLgKMQ67xfb2CfHl_y4T-Shvfqtrc3"/>
          <p:cNvPicPr>
            <a:picLocks noChangeAspect="1" noChangeArrowheads="1"/>
          </p:cNvPicPr>
          <p:nvPr/>
        </p:nvPicPr>
        <p:blipFill>
          <a:blip r:embed="rId2" cstate="print"/>
          <a:srcRect/>
          <a:stretch>
            <a:fillRect/>
          </a:stretch>
        </p:blipFill>
        <p:spPr bwMode="auto">
          <a:xfrm>
            <a:off x="152400" y="3747977"/>
            <a:ext cx="4114800" cy="3110023"/>
          </a:xfrm>
          <a:prstGeom prst="rect">
            <a:avLst/>
          </a:prstGeom>
          <a:noFill/>
        </p:spPr>
      </p:pic>
      <p:sp>
        <p:nvSpPr>
          <p:cNvPr id="17" name="TextBox 16"/>
          <p:cNvSpPr txBox="1"/>
          <p:nvPr/>
        </p:nvSpPr>
        <p:spPr>
          <a:xfrm>
            <a:off x="4114800" y="2514600"/>
            <a:ext cx="5562600" cy="923330"/>
          </a:xfrm>
          <a:prstGeom prst="rect">
            <a:avLst/>
          </a:prstGeom>
          <a:noFill/>
        </p:spPr>
        <p:txBody>
          <a:bodyPr wrap="square" rtlCol="0">
            <a:spAutoFit/>
          </a:bodyPr>
          <a:lstStyle/>
          <a:p>
            <a:r>
              <a:rPr lang="en-US" sz="5400" dirty="0" smtClean="0">
                <a:solidFill>
                  <a:schemeClr val="accent6"/>
                </a:solidFill>
              </a:rPr>
              <a:t>Se dice…</a:t>
            </a:r>
            <a:endParaRPr lang="en-US" sz="5400" dirty="0">
              <a:solidFill>
                <a:schemeClr val="accent6"/>
              </a:solidFill>
            </a:endParaRPr>
          </a:p>
        </p:txBody>
      </p:sp>
      <p:sp>
        <p:nvSpPr>
          <p:cNvPr id="18" name="Rectangle 17"/>
          <p:cNvSpPr/>
          <p:nvPr/>
        </p:nvSpPr>
        <p:spPr>
          <a:xfrm>
            <a:off x="5334000" y="3352800"/>
            <a:ext cx="2478820" cy="707886"/>
          </a:xfrm>
          <a:prstGeom prst="rect">
            <a:avLst/>
          </a:prstGeom>
        </p:spPr>
        <p:txBody>
          <a:bodyPr wrap="none">
            <a:spAutoFit/>
          </a:bodyPr>
          <a:lstStyle/>
          <a:p>
            <a:pPr algn="ctr"/>
            <a:r>
              <a:rPr lang="en-US" sz="4000" dirty="0" smtClean="0"/>
              <a:t>You say it…</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say the date</a:t>
            </a:r>
            <a:endParaRPr lang="en-US" sz="3200" dirty="0">
              <a:solidFill>
                <a:srgbClr val="FF0000"/>
              </a:solidFill>
            </a:endParaRPr>
          </a:p>
        </p:txBody>
      </p:sp>
      <p:sp>
        <p:nvSpPr>
          <p:cNvPr id="3" name="Content Placeholder 2"/>
          <p:cNvSpPr>
            <a:spLocks noGrp="1"/>
          </p:cNvSpPr>
          <p:nvPr>
            <p:ph idx="1"/>
          </p:nvPr>
        </p:nvSpPr>
        <p:spPr>
          <a:xfrm>
            <a:off x="2895600" y="0"/>
            <a:ext cx="4191000" cy="838200"/>
          </a:xfrm>
        </p:spPr>
        <p:txBody>
          <a:bodyPr>
            <a:noAutofit/>
          </a:bodyPr>
          <a:lstStyle/>
          <a:p>
            <a:pPr algn="ctr">
              <a:buNone/>
            </a:pPr>
            <a:r>
              <a:rPr lang="en-US" sz="5400" dirty="0" smtClean="0">
                <a:solidFill>
                  <a:schemeClr val="accent6"/>
                </a:solidFill>
              </a:rPr>
              <a:t>el </a:t>
            </a:r>
            <a:r>
              <a:rPr lang="en-US" sz="5400" dirty="0" err="1" smtClean="0">
                <a:solidFill>
                  <a:schemeClr val="accent6"/>
                </a:solidFill>
              </a:rPr>
              <a:t>año</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6248400" y="304800"/>
            <a:ext cx="5257800" cy="914400"/>
          </a:xfrm>
          <a:prstGeom prst="rect">
            <a:avLst/>
          </a:prstGeom>
          <a:noFill/>
        </p:spPr>
        <p:txBody>
          <a:bodyPr wrap="square" rtlCol="0">
            <a:spAutoFit/>
          </a:bodyPr>
          <a:lstStyle/>
          <a:p>
            <a:r>
              <a:rPr lang="en-US" sz="5400" dirty="0">
                <a:solidFill>
                  <a:schemeClr val="accent6"/>
                </a:solidFill>
              </a:rPr>
              <a:t> </a:t>
            </a:r>
            <a:r>
              <a:rPr lang="en-US" sz="5400" dirty="0" smtClean="0">
                <a:solidFill>
                  <a:schemeClr val="accent6"/>
                </a:solidFill>
              </a:rPr>
              <a:t> el </a:t>
            </a:r>
            <a:r>
              <a:rPr lang="en-US" sz="5400" dirty="0" err="1" smtClean="0">
                <a:solidFill>
                  <a:schemeClr val="accent6"/>
                </a:solidFill>
              </a:rPr>
              <a:t>día</a:t>
            </a:r>
            <a:endParaRPr lang="en-US" sz="5400" dirty="0">
              <a:solidFill>
                <a:schemeClr val="accent6"/>
              </a:solidFill>
            </a:endParaRPr>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3733800" y="-533400"/>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3733800" y="-304800"/>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8132" name="AutoShape 4"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gMAAQQGBQf/xAA6EAACAQIDBQYCCAUFAAAAAAAAAQIDEQQhMQUGEkGxIjJRYXGBQnITFTNSYpGhwSQ0Q4LRFCNTY8L/xAAaAQACAwEBAAAAAAAAAAAAAAABAgADBAUG/8QAKREAAgIBAgUDBQEBAAAAAAAAAAECAxEEMRIhMjNBBROBIlFhcfAj0f/aAAwDAQACEQMRAD8A+4kIQhCFXRb0OW2pvHicNj50sLCnOnDJ8ad73z0Y0YuTwiuyyNazI6khylLeyrwt1sJD+2pb9h8N78L/AFcNXj8tn+6GdU14EWpqfk6Qh4lLenZdTJ1Zwf46bNdLbezavdxtD+6aXUVxkvBYrYPZnoEFU8RSqq9OpCa8YyTGcQo2UyyFXIncgSyEKuQhZCrlOSSu8iECIZqu0MJR+1xNGD8JVEjHU3h2ZTX8ypfJFsKi34EdkFuz1QTwp71YFO1OnXqekUl+rMVfe+32WD951P8ACG9qb8FctTUvJ1LFyR5GwdsVtp1asasIQUIppQuezJZFU4OLwy2qyM1xR2M9RCLL7prkhXCVlxuIQhcVkPneMXFi60vGT6n0N6Hz2ur16j/E+rLaOsyazt/JnejzM1XU1SRnqo2o5TMt2mVN31DavkDU7wRci12X2cn5ZDvrDGUGvocXXp5axqMQ3aQNXNIjinuRTktmejT3n2xQWWNlJeE4Rl+trm7D777SjlVpYap49lx/c5maBp94R1QfgsWptT5M7We+2IdOPDg6cZPW8210Rkr737SmmoSpU/lp36ngz7q9Baf6oHswXgZ6q1+T1qm3dqVc6mOqq/3ZcPQyzr1at3UqznfXjk2ZvhDi7IZQitkVOyb3Y1O0Xb9Ak8uoEH2QkNgXIcfQKeaQCedhvNX0IA6Dc3+cr+dJdTruRye5+WNreVL9zrGc/UdbO1ou0hckLGsD2MxtRpIQhcIU9D5/WX+7P1fU+gPQ4Cvf6Wp8z6ltHWZNZ2zLLURUGyfaQE1dG1HKkZ7Zi599DUs3YCa7XsMIxFSOYLs7LncZNCrEAKmhcO8x1TQVazaCKzTU7sfRAcxlXuQ9ELYBg2nwhp5Ax0QeYAFxfZQd7A8kEQJcHeRoWbSM8O8aIZEIdJuev4uu/wDrXU6o5bc/+YxHyLqdSznajrZ2tF2kC1mUSRVyg2jyEIWiFPQ+f4h2rVPV9T6Cz55i3/E1V5vqW09Zk1nb+TK275PIGZfMCbzNpypC0tRc8pDE8vMXLNjCMXPJi3qOlrmJZBQKi7KEvvj5d1IRPxCKzTV7lP0QvkOrLsU/lj0ExAMxse6g9QfhQUQELeiQa0BfINEIVHUeuQlLMcslZkCdPudnXxL/AAx6nUPQ5jc3v4pr7sP3OnehztR3GdvR9lC5XuUXIr3KDYjQQhC0Qh85x7tiqvqfRj55tKhKVepKP32nfwuW0df9+DJrO18/9MkdbsXUd2NlGVrZWXmKnGfkjajkyEt5gt3DlTk/iX5AOm18f6DCAvmLkn4Bzgl8TEtZav8AMgGyMVJXfkOUU3mLqwjF5JBFY6o7wh5RXQStdApaRX4F0AjC6bu8vMBMmhaIKIqEJOKakGozXgyBGBReYu018FwoOV84texAhrUbfJCOOw5O8boATq9yl2cV5OK6nTnNblX+ixT8ZR6M6U51/WzuaTsxAkAFIG6KDWjQQhC0Qhwm0MsVW+d9Tuzg9qvhxtZfifVltPc/vwZNZ2/kwSFyLkxUmzajkskhcmXKQtvMIjAqO4pWvmMm8xTeYRWFHUCu836BRdpWArhAXP8A8roSl3GSfL5UXTyj7gFHU9AgVkir3IMhqegy4lPQO+YBh8bNZpe6DUINrsJCYSGxlmQJ2G6aX+lrNc52/JHuPQ8TdTLZ02+dV9EezKatqcy5/WzvaZf5RBkwCp1YrmYJbUwUJOMsVTUk7NOosn+ZUakme0Qx/WeDt9vH8mU9q4P/AJr+zG44/cThl9jacBtvs7Sr/M+rOvltfBx/qSfpFnEbVxEcRja9SN7OpK115stoknZyM2si1VzMcpC3IqUhbbOhk42ApMC+ZTkDfMIpJvMXKxcnmATIMFp5g132b8yOSXMtxdSNkn62BxxW7Cq5PZBVX2reSLiskXXg1UT+F87FrInGnzQrrlHdBvIiZUiImSYCTDTFphRZMhGxeYyMhN8w4sJD2sBt76vwqoLD8bu5cXHZZ+wye9GJfdoUo+smzwZtX9hbaOBfa/cl+z1mlrXsx/R61beHHzfZlSj6Q/yzlsRtWLxFV1MI5Tc3xSWCTu766Hot5GSUE5N+ZUrGaOBHXxmkw/pF4sxQkx0XcoyNgbOWR42K7NSfzNnqys+Z5uMpTnUvGyT1bNOkujXZmTMmtplbVwxXMwSkLlNLVo1RwENajnL+6yHQw1GHdox9bX6m+XqNa2TZy4el2Pd4PL4nKVoKUvRDI0K8v6dvmdj1UrZcvAvQzz9Sm+lYNMPS611PJ5iwM5d+aXpmHHBU13ryXmzc1crhXNXM09ZdLdmqGhphtEzwo04d2nFewdknoMcVyQDTRRKxvdl6ritkTIVLD05PTh9BlgmgwtlB/SwTphPqWTJOhNd2z6imnHKSaN7Vymss7G2v1GcermYLfTK5dPIwpoNMdKjB6Kz8UxbpSjo1I3V66qe7wc63066HNcy1qEhTvF5qwUZczYpKXNMxSg48mg5JtpgNNajuQElqebtlmyTPYUrFcV+EJmxVkNqCbiJlp79N35j4syU3maICsA5vIRUV2MuBN5CkFcORFENaETdwZBgBx9C3EOWgSQMhwJ4fIpwNEkroqeTyBkODO4gOA8F6i8RMCHBlcI7mA/3DkmBfCU0HLJ5FS0fsTiBgB5Av0G2VkLY2SYAk76pCpJJ9lWHS0FLvFkbZx5xZXKmE1iSyOegqbsFN2RhxdScYytKxVKeObL4QzyQVSQnjXiYcRUnJxvNu/mJz8ZfmxPeyWOrHk//Z"/>
          <p:cNvSpPr>
            <a:spLocks noChangeAspect="1" noChangeArrowheads="1"/>
          </p:cNvSpPr>
          <p:nvPr/>
        </p:nvSpPr>
        <p:spPr bwMode="auto">
          <a:xfrm>
            <a:off x="134938" y="-584200"/>
            <a:ext cx="1600200" cy="12001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0178" name="AutoShape 2" descr="data:image/jpg;base64,/9j/4AAQSkZJRgABAQAAAQABAAD/2wBDAAkGBwgHBgkIBwgKCgkLDRYPDQwMDRsUFRAWIB0iIiAdHx8kKDQsJCYxJx8fLT0tMTU3Ojo6Iys/RD84QzQ5Ojf/2wBDAQoKCg0MDRoPDxo3JR8lNzc3Nzc3Nzc3Nzc3Nzc3Nzc3Nzc3Nzc3Nzc3Nzc3Nzc3Nzc3Nzc3Nzc3Nzc3Nzc3Nzf/wAARCACqAHIDASIAAhEBAxEB/8QAHAABAAIDAQEBAAAAAAAAAAAAAAYHAwQFAQgC/8QAOhAAAQMDAgMHAgMGBgMAAAAAAQIDBAAFERIhBjFBBxMiUWFxgRSRMkKhFSNDUrHBJDNicvDxU4Lh/8QAGgEAAwEBAQEAAAAAAAAAAAAAAAEDBAIFBv/EACYRAAICAgEDBAIDAAAAAAAAAAABAhEDIQQSEzEUIkFRBSNhofD/2gAMAwEAAhEDEQA/ALupSlcnIpSlAClKUAKUr8uLShJUs6Ujck8h80xn6yPOsTslhlSUuvNoUr8IUsAn2qi+O+1G5TZj0Xh+QYluSS33qBh171Bx4R5Y39c7VWsubImPl6a+uS7jdb6i4T8qyadAfYQUFDIII8xXtfIUG53CE6hyFPkx1pOU928pOD6YNXn2W9oquIFm03stpuaQSy4gaRISOe3RW2cdR9qALKpSlIBSlKQhSlKAFKUoAUpSmMEgczVV9tHFrsJhHDlvXpfmNFcpwc0NE4Cf/bBz6A1OeMbo7Z+Hps6No75CQG9fIKJAyfbn8VQcxKp81V+vZWt6YvWe7QdDaOSc+QwAaTkkUhjctkcZtU6Q2lMVICRzSevzWGTb5TKgpxpaCRzqy7ZFaShK0JSUK3BT1FdKVaI85oA4ScHHh2zWb1LTo2ekXTZTrLYWg4IQpPMJPOty1uvxZbMiMvupLKwtl0HGlY5frz9Cakl84RkRmnXURlJKSFhxnByOtRhOGsLUef5v71qjNSVoxzg4PZ9U8MXU3uwW+6FrujKjodKP5SRuPvXTqNdmydPA1l2xmIhWPIHJH6EVJaCbFKUpCFKUoAUr8OOobQpa1BCUjJUrYCojxLxE2pln6WQ4zHSorefIKNhuBvg4P6ih6KQxubomGcc/617VPweJJQiPvzjclafG2HklIG+AQD05df71vTe0xduksMrQ4sFIKtTYOc+uRilZb0svhkq7Q431lg+mUjVHW+kv/wCwZJHzgCqwulkfkNGQ2880SDshRCAcbZHpUpuvGUXiKGhqLzbJU6AduX69a46rvrZCtYaYJwVq6ep9Ky5ptT0acGKoVI43D0OTFlLjqc7xQAKi2CEKyP5TyOfKpEJzMVaGn3EtrI2Kjgfetm1w0ssl4JSpbhIGFZPv/wDaj99skyTNDsZwISEqK0LBWl7bwgDPPmOXXPSopqctl37Fo6l9K3ba82Hy0kpJLgPKq+4d4dbvHFFuszXePNvO6n1q5hlO6j6Ajb5qVSWG4dmfkSy83FU0Mx1EqUlzlhP9MVNOx7hZFosguknx3C4IClFQOWmvyt7/ACT6+1aeOqsycqVpE/jtNsMoaZQENoSEoSkYAAGAP0rJQbClaDCKUpQIV4rYbV7XiuRoAqe+X9+98SuwSiQ3EiuatCtgtTasFJ98gjzrj8TSbpbYpEVvv2Zj4xkbEc/jmPaun2kGVEvzceE22HHF/VpUcZGQElWARnBHXPOtGM8+ldrt01v/ABTclQU4h3U24UkqAx64Arh+T1IV0qjo3W6MuWzuYK/G8rKoyztoT4RjyzgnHrXLn2CGm2IcU059SSFLZIypA5YTn5+1YplkM/iNciC4pDMUAONg/hSgYO3uM1k4mn3S5xWo0RrEhtwOuOjZQBGEJ9gOlB3VUomOVbmrNGaLMOQ2ham0KcWMZKhk/GSK3bBaIz4kaXVtSnXCtv8AD3ZOAFJIJ57avYnArS4oi3l6xyVAOkJWhWFb76R9jkH9K1bdxFGGlq5NOxpoCQosp1IcJHVPQ9cfbapZF8gvNNkoUWbJKbizlBhb4UGUoe1NuAb7JO4x9umcjFbtnfU7AQlSNb68AYGcn/uuOhybJShaITrcNf8AHkDBV5BKRUn4YdjxbmA3pdbcSUpd28BHMenltUu11PapBKbUW1tm/B4RjPyGpd2bDqms90yd0pUfzHzOPsCfOpUlISAAkAAYAFEkKAUncede1rjBRVI8yc3N2xSlK6JilKUAKUpTGQ7tJszU6xruAC0TYCVOMOIGCkEYUD5jqfaoHDccm2d6QZCnXYyy6HCMZXjbHUEgHb3q5bgwmVBfjqGQ62pBHuCP71Qq1ptUWGHELYFzICinI0KRgA78jnNTl5N3F2mjt8ESEOQe8nqLExZJU6OSkIPUeROK2I7blyvKi4oxO/UXFPIHhUBy36H++aX+FGXaC20UR3XEd004kYQsDmR1BJJ9KwcNftGzQQic2XUyFad0/wAIbk59ht7ig0VacjYvdynWR9EiS07cEOqz3ev+FjTgf6jz5fFctd8tz3EbE1mGhlDqNP0zI0lwDGkFJ5H18hW4xOi3y6uGFIbS2FaVsOKGkJHPB6csVx59ti3O4PLwu3qTqUlwbpbSBzz5Y86F5E0oq2SN++/tVUq1Wp1jQ22VJKN+4Jz4R9sav6VwY9gkuRiym8y2tgpnGyQeurGMnfzHT1rndlsQ93Pf1anC6lOoeWCf71YBb7tAVgApJwf+elRyZp4p1EUIxyQ34NG2cX3rhNuIjiQIn2okNuTWFFa4pJwkOHAznny+atNDzamg6hSFIICtWdiMc8+VVg03FuaZYlNKVB7tUZxKklKXTj8v82FDOcYGOdQdviu6v8Nw+GkrXoYcXGXpyVvIBwhBxvsNsD0rUpucOprZmjxerKoJ0v5L6t99tlykux4Exp91rdQQcjnjY9cHY45V0vnNQTgTg963KaudxUpEnRhuOk7NAjfPmfTkKnSRgVzFt+SXIhjhk6YO0e5pXmKV3SM9s9pSlI6Mch1DDK3XVBKEJKlHyAGTVNsPN3riF6PIZChBLjjzP5juVAp+SBVn8YxXZvCt2jMKAddiOJTk430mqzs0FMzvbsy6liQ46QXFKwFJb5pUehzt67VxI2cVKmzn8SouNulsx7epMqK0kIcQfMnJyDUjeukcQFss6UqAEdMZzdOrAKik9N8D4qP2a6yTenH71GUyWwViQncrOcJBB2PTb9az8TW1q6PtMoeSw62cd80f3alqOdWRy6nHlSNbV0mYL3bmpTjs2Gy1bZUpIHdJSUoUlO2QepJG/tXGuTt0sdmVb5jpDtxQQo7f5STvj3O33roiPcPqi+JzLkFkaQhe2oDknCueQOlR/iqVLnTkOPJjoHdpKUtkhKEncDflsBt5Gq4a67ZHP1dDjHZ0+zJ1xE6ZH0/u1KQ5n1AIIqa3mcIadSxlKSCQOucbfrUY4Kt64EVtUhJS+olTvp0A+w/rUnlttusOuvlwqDgQdO4SD1UB06Z5ViyyWTO6OsMXDErP3b7qyu8i2iA6606AttZydKhz1HGcdN/I1F+Hp8Owdol8fbjJkMpf8GU4WzqwVFOeRBJG/lUvu0KVHgPuxJYcPdBA8WPUnHQAY8/aqusDzkmVMnPkrVJX+JXNX5ifXmK0q1CTKYsUc2WMPhn0lBlMzYjUmM4HGnEhSVA8xWeoJ2YTlKamQF5/dqS4gZ2AVnP6jPyandEZ9UbPO5OHs5JQ+hSlK7tEdilKGkBoX+Y3b7LPmOhKkMR3HFBasA4STgn15fNUPZOKHXYc1Nug6FODWY48aVpJys+YO429qmnbVfu6jxrGy4AXv38oY5NjZAPurf4FUzGdkxJ7LsF3Q42oKS4SUjbocb/91TtXGymHN0Sr4LXsUpiVbVofjrQrAdXHcWCdI/CUnz1b464rnPrn6jMtCIzbaGu4UhJILq87rWCdjjY8sk1muEiLxTaQ9aFvMSEaSlKx4glseIZA8SQTzHv7fmOby22ZS2Y3cRWQ6l5eOfn7asbnc4qD0z04tS9yOfdlXiFEabdlNupJPfJQvKUZx3mf0T961bbIFxTcXp6kuy57yNycFITuogeX4U+la/EFxNyIcbToQgZW5g6nSMkqPuSdqx8LhX1jq3MAFoIRjqnOrb7/AK1zJ60XnDtw92myfsS1yEJVIbbW9zDpBClD1I9ufOtSTa1vTmpbct5h9GGUOoRqSpKujvIaSQeXI4O9bDCRoRjbate9yVR7XJYXLCDNSPpmWlZVgH8Z22HqazYr6rZHtuXtie8b3V5x4WxxhIfVGWpqSg+EqVtnI2Ph3xgVE4TbLUv6WMSGIzIQk5yVKONRJ881vLny025mO/IUtKAB+AD7nGT81n4Ksb18ubrgSRDC8KcH5v8ASk/b2Fd5cvtZ6mDBDiweXJ5J92XQVtW56a6MGUvUnP8AIPw/3PzU5HIZrBCYbjR0MtJCUpAAAGKz1XBBxhvyfNcjL3sjmKUpVbZAUPKleLxpJPIb10Io3tXeVc+MzEhtB15DbcVKU7lxZ8ePjI+9V8W0lQUlJOrGPX/grqX7vUcQXdLy1LdTcZAUvkSe8V/bFaGSBsPfbNb4R0iLez9yA7MaisqkOlENCgwMhPdJKiogY5ZJ/pXQVMU3DiMTZMhyKMHSCnWv3zzxk8+Va7sVLNjRJWgh6TKUG3dfNttPiwPLWQM+laCi4UnGk+/OpTxRns18blvj21tv+jdly40iSXYLbzTAQEoS6rxnzJxtk1hsKlWy6CWoKkMlJQUE6VAeeeXSvGs93qXucUJWrYD0rR6aDirROXKySl1N2SmVxYlURbMFhwPnCdbmnCR1xvuenLFYoOp0GS4orWvfUo5Kj65+1R9tIQDnYdTW5b5c5bwgW2KuW89ullKCTnqRjfH2FZ8/Aiofr8m78f8Ak+1kfd8M67Mdh8OTbnL+ltLJ/fSOqz/I31Ur25dasrs7bnytU92H+zrZoCIMDHiSj/yOf6lf099+bwl2dPd+xdOLHBJlND/Dw+bUUemNs+2w9TvVlNIShOEjSOYFeV2bnvdf7Q+ZzpcmX0voyDbalKVqPPFKUoAUPI0rQvNwbt8F11ZUFd2ooCU5KlY2A6Z9KBopvtWscOFxM5LiSEqfmDvn4w/hHAGr2Vjl55PWubwnwPP4nU4WJkZhhhQbecUdbiTgEYQPQ5BJFdbiTh+58SXX9sRXhJ0uIjT47BQHmQDkbHCRjOMnluTU67LOGpHD1nkrmuNuSZsgvKUgHGkABI5D16da0LM1CkcOG7K/7WLUbPPscKOhQgNW/wCmjrPVaVDOTy1Eb/eoUlsYBz8V9M3+3wbnbH49ziNyo+kqLax1G+QRuD6ivmlcmRElTnJMFaYcaQWwvSrSgalAAqJOeRA67V3iypKmKeO/B17DwtcuI0ykW1CAthGoFwlKCc7Iz0J3riuJUxKchrbcEpDhbUzjxBYOCnA3J9q+g+zosOcIW96NH7lLzfeFOACck4Jx5jHxXVZsdrZubtzat0ZE93/MkpbGtXTn7U1ymmCgkVLwv2W3K5aJHEC1QY55MJx3yh69ED7n2q1rDw5auH2C1aoTbGoYW4Bla/8Aco7n5rrYFKhkzTn5OlFIAUpSpHQpSlAhSlKAFVZx3x0xbeMotpmju7c0yfqXg3rKXFjw5TndKdicbnNWnVWdoPZpO4h4hTdLZJhhMgIEhqUCdJSMakkc9unpTGjscLuWy/KcESZClSEobTPlQGS2h4AkpGTuRjY7nGVe1TpI0jH2qP8ABnCsThW2/TR1l59whT8lScF0gYGw2SkDYJHL9akNIGwRmq/ZhASLs0mGH+6kLQy05I7tpaDpUQrnyO3I7YFWAckYFUz2iXi72LiORCbgQZUOajvERpjRW3JyrJIwR4kkAYzuKYy1LClaYCA42225zWlskpB6YyAcY8wK6VQTshmXK42KfMuwCXnZ68JCNCU4SkYSOgGAMeh61O6BMUpSkIUpSgBSlKAFKUoAV5gfFe0oAUpSgB1zXPvVktl8iiLdobUpkK1pQ4M6T5jqK6FeigZrQIMW3RG4kCO3HjtjCGm0hKUjnyrYpSgBSlKBClKUAKUpQApSlAH/2Q=="/>
          <p:cNvSpPr>
            <a:spLocks noChangeAspect="1" noChangeArrowheads="1"/>
          </p:cNvSpPr>
          <p:nvPr/>
        </p:nvSpPr>
        <p:spPr bwMode="auto">
          <a:xfrm>
            <a:off x="134938" y="-485775"/>
            <a:ext cx="666750" cy="9906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2228" name="AutoShape 4" descr="data:image/jpg;base64,/9j/4AAQSkZJRgABAQAAAQABAAD/2wBDAAkGBwgHBgkIBwgKCgkLDRYPDQwMDRsUFRAWIB0iIiAdHx8kKDQsJCYxJx8fLT0tMTU3Ojo6Iys/RD84QzQ5Ojf/2wBDAQoKCg0MDRoPDxo3JR8lNzc3Nzc3Nzc3Nzc3Nzc3Nzc3Nzc3Nzc3Nzc3Nzc3Nzc3Nzc3Nzc3Nzc3Nzc3Nzc3Nzf/wAARCACbAKcDASIAAhEBAxEB/8QAHAAAAgIDAQEAAAAAAAAAAAAAAAcFBgEDBAII/8QAThAAAQMDAgIECQUOBAMJAAAAAQIDBAAFERIhBjETQVFhBxQVInF0gZHRMlSUsbMWIzQ1NjdCUlVWk6GkwXJzgrIXJGMlREVTYpKi8PH/xAAZAQEAAwEBAAAAAAAAAAAAAAAAAQQFAgP/xAAsEQACAgEDAwIFBAMAAAAAAAAAAQIDEQQSIQUxQRNRFBUigaEyM1JxYZHh/9oADAMBAAIRAxEAPwB41yzZzMLo+lDilOq0IS22VlRwTyHcDXVUbc/xhavWF/YuUBnyu181n/RHPhR5Xa+az/ojnwrj41nybVwtcJ0JYRJZay2spCsHUByOx50tlcV8TJUc3vYcyYbO38qhvB423Qq/UNXyu181n/RF/CuW5cU2y1RFzLmZMSMjGp16MtKRnq5c+6kTxD4VL8lhce3X0uqXlK3ExG2ykf8ApUBnPfS9uF6ud0ShNynypSWySgPvKXpzzxk1J6xkpLKPpiZ4XOC48dbqLoX1JGQ00yvUo9gyAPea47N4ZeFJ6FmW7ItykckyEatQ7QU5Hs518zJSpWAkEnPICsgKOyQT6BQk+vrRxnZL20t2zvuzW2zhamGFq0nvGMipDyu181nfRF/Cvj+z3i5WWQqRaZr8N5SdClsrKSRzwe2m7Y+NOK5lqjvvXctrWnceKNHO+M7jr51DeDzstjWsyHH5Wa+aT/oi/hR5Wa+aT/oi/hSqPFfE4/8AG/6Nr4UfdXxP+2v6Nn4VG5Hh8bT7jV8rNfNJ/wBEX8KPKzXzSf8ARF/ClV91fE/7bP0Nn4UfdXxP+2/6Jn4U3IfGU+41fKzXzSf9EX8KPKzXzSf9EX8KVX3V8T/to/QmfhR91fE/7b/o2fhTch8bT7jV8rNfNJ/0Rfwo8rNfNJ/0RfwpVfdXxP8Atv8Ao2fhR91fE/7b/o2fhTch8bT7jV8rNfNJ/wBEX8KPK7XzWf8ARHPhSqHFXE5IHlv+iZ+FMrgi4ybtwlabhNUlUiRGS44pKQkFR7hyqU8ntVdC3O3wScOa1MDhaDgLa9C0uNlBScA8j3Ee+itFs/C7n60PsW6Kk9SQqNuf4wtXrC/sXKkqjbn+MLV6wv7FygIrwk/kPdv8kf7k0iuMry1DjPwm1r8ZdTjzQPNSTvn0j66evhJ/Ie7Z/wDJH+5NfLPEwWm/zw4sLV06twc7Z2/lUNcleypTti34Iw5Kth7qkrBZZV7n+KREp1BOtalHAQnIGT7xU7wDwzGvi5L88rLDBSnQhWCtRz19Wwq78PcIxbHdJE1h9a0rSUNNH9BJIJyes7Ds2qpqNZXXmOfqNCqiU8S8HbbeHLRanUvwYCEvgBKV+cpRPLYEnc93bUm5axCdJkWzxVx5JyVNIBcAwDuM55jn216U7IjKRIhobXIZJW0hz5JUAcZ9u/sr15fudy4dtpvMZXlKOVuyA03jUrC0pSkZ3JSrJI27Oe2XWlZVKyc/q/stybhNRUeCIudgiOWeUI9taaStBQ3IRGAQHBukagOece3bnkVFwnxJhsPp2DraV+8A10WyfeW5dygT0y0x5bTZhxnXErSkM4JCcKICjhPWkHJPZjgswSi1RW0r1FppKFjGClQG4I5gitLTxUI4Us9jD6tmUYyaxyTsB586I9rjAS15JdTguKI380nZO3Zv39VbOJmFMXl9Jb0FWlRwMBZIGpQ7irVWiPCRMQ2iI6PGP02XVJRnsKVEgHvBwfTXu5AMw4cVa2lvtFzV0atWlJIISVAkE51HblmrPgyefTaZH5xknqGa2SmFRZLsdwgraUUKxyyK9RHGGlEyY3jCSnGjpS3v25Fdl9mQ5c59cOKEanVKL3SqV0gzzweX/wCUweaituc8nPCQ24xOLjepSI+ttWSNJ1JHLr2NeY0GVKSpUaO48EnB0DJz6Of8qzFcQiLNSVALW2kIBPyjrSf7VHPz4yW30oz0zRAU+VAttZ6inGVrO+EJOe3AyaHrXU7WoxO6RFkxgnxmO6zrzp6RBTnHPGfTWmua3CSmNiUtZKllaErIKkJONjjbO3VsOXVXRUHlZFRlhGRzHppqeDP8gLB6kj6qVY5imp4M/wA39g9Sb+qu4Gj07tL7EvbPwu5+tD7Fuii2fhdz9aH2LdFdmkSFRtz/ABhavWF/YuVJVG3P8YWr1hf2LlARXhJ/Ie7YxnoRz/xJr5RuyHkXGUJAId6ZWsHtya+rvCV+Q92/yR/uTSb4gtLd2iuMkpQ6FZS6UgkEE7Z54qG8Fa29VTWfJQeGbpOt1wQ3BkqZ8ZWlpwgA5BOM4O2RnY08Gm+iQloLWvQMalq1KPeT1mlFJ4QfhxlSTOjgt+coqykAen091Mrh2+R71BZcQsCToBdaOygesgc9Oc4NZXU4OUVKK/s09DfCecMgblxG+niiNFMjxSHpXg4HnqyUpK8jkSDgeg57J9Uh2VHbaQ8Ic5J1hDiSELxzGM+ckjvyNj6YG9QGlO6JTrTKxlID+zbqSoqBSe3cjHp7s9HCvDTEZC35SPGdRHQ+MI1acZyUpVyG4xnfbO2cVXkq9ikuMfk1J1KMFtec/glYsW4P3NE24LjtoZQpDLLCivdWMqUogZ2GwA2zUdddI4m+9DnCBewOvXhGe/GoegdlTFyubUP7yy25KnLSS1DjjU65jPJIyQBjnjq6+VcFn4R4wnB6a5aWY0iUorWZ0oI042SkJSFKAAxzwefpr20Vdkp+o1hYwjI6hzS648tmjHV1dlG+NgSB3VaIngwu76gbpfmmUhY8y3x9ynrGpZ2Pfg1PxvBlw22jEuPJnqJzrly3Fb+gEAe6tXazCh0+flixdVIdfTEgNJckqTqUXDhDSM41Kxv3ADnv2VpVLksTzbnoi3pgGsiNulTePljJG3VjnnapC+2IWSTxVa7YyoFSmpDKEAklpQzoA7iHAAKjzIF44qfn2V5ta4bKAkLSQH0kr1oCs7fKA5HcJ5VUnbOM5ey/4aVfTqPTSfL9zU+6qTES6FvIYfyGGmQOmlY2V/lJHWpQz6Ns7IUBLTiZLzbKXwCG0MIw2yD1IHf1qO57awmTAkX1Uq3lv/nWSp1BGFtuIVghSeokKGe0jtrrdb6TzSSG+sDYq7iezur2g21lmfq2qZehWsL8s8ofCmnXlaQwknSsHOUgbn3591ba0qT04CEkFnPnEfpAdQ7u33ejdXRQljuZHMU1PBn+b+wepN/VSrHMU1PBn+b+wepN/VXcDQ6d2l9iXtn4Xc/Wh9i3RRbPwu5+tD7FuiuzTJCo25/jC1esL+xcqSqNuf4wtXrC/sXKAivCSM8D3b/JH+5NKmU81HS68+sIbTkqUTsBmmt4SSBwPdiTsGRn/wByaoPBXDSeK7gLnNSpVkjOHomlAgS3Qfld6En3kd1ctZZS1NLtnFeCBk8OPXFNtcv6zb4U55PQpfOhLTIIKnHFHYOKGEpRz3Jpq37hq1X/AIVMO2MxEqbj6LfIZAPQEfJ0LTuBkAHB5Zqfus2Na7XJmzjpjR2lOO4TqwkDJ2HOqvwdYleVpHEKoqLY3KaSmNbo46MJb5hbyR5pdO3LOkbZJ5TgtwioLESicIW58QYq+IbxdEsTTpYlMuJShp5JKFMO6kkpVqHmnOFHsPO33XwfRX7bNQLhdXpDjCgz0kspSleDpOEJGd8ZyD6K3tMs2rjSdY5LHS2ziFtcptDiUlvpkjDyMdYUnSrHbmuqG8/w1Matsp0v2lwhuHLWrKo6s+ay6SdwcgIV17JO+CaOpplF+pX/AKPWM32bIHgy2Wy7cORIS4rdsu8ZpqU1LiI0OrCk+Y+lR3VnJSoKzuFAjGKunD92ck9LAuCEt3OHpEhKPkLBHmuI7UKwfQcpO4qmKLlkiM3WOFDyHdH4koYBC4TrgUc4HJAW2ru0nqzXbY5Ri3K93O7rMriFplZbiNnCFxU5UjxfPykq2Kjk4Vscdd6LysnAwaDSs/4hM8V3FMCz3diyQgfvsuUpKX3hjdLKVDCefylb9gq4vz37ZBtjduQ/dG3FpbVJUtTpKcjzipKSMnOcnCdtyNqMdyjeESHbZ3hGhNSgHHRayotLJwr74QnA7Rlw1SYqmkW63m2y+ilRJ70cLI1am1KcVuCfOSQEnPceurBxi4zd+Nru84kLRELUVpRJBSUJ1K0nq85Z5fGuFqOw2WyhltJbToQQgApT2A9lV7K908t/YrW9QVWa0ufc1woyo6XC4tC3XXVuLWlGnJUckDntXRRRXRiTlKct0nyA2GBRRRUkGRzFNTwZ/m/sHqTf1UqxzFNTwZ/m/sHqTf1V3A0undpfYl7Z+F3P1ofYt0UWz8LufrQ+xbors0zvzUdcz/2havWF/YuUcQ3ePYbNLukwnoIzZWoDmo9SR3k4A9NUxzjhT0Dx+banY0q3FMhyIl8LK0OIWhOg4Tk61BJTjIPbkZjcs4GGSHGSl8RTU8JQs9G+hLlzkJIIYj6vkDsWvSQM8gCatcCExAhsxIjSGY7KAhttAwEgcgBULwVbZEK2Kl3Qhd2nr8Zmq04wsgYR24QnCQO7vqxE1OQeH20PtLadSlaFpIUhQyFA8wRVXjujhGexAeUfIs14tw1qOBCcO4ZJ/UVg6Ow+by01onKd4i44Zt7SnU22yaZMpSDgOySMttk9iUnUR3jNWe6W6Lc7c/AmtB2M+2W3EE8wf799AV/wkWw3ThaQtllTkqGRKZShRSolG6gCNxlGpO2+9VdfDthudrSmHDYYjvsfenoqA2vQpO3nDc9WxyO0VbOD7k+vxuxXV0u3O0lLbrp/7w2oZac9JTjI/WBqs8NoVFbuFpWSTbJrsdGetvOtH/xWB7Ks6ba5bX5Lej2uTjJFbtUK/wAqddLBfXHDbnHfGpMtnKFTQUJbSjI6iE5UOeRv32RgKm+DZ1x3Ub3w2hxLTiR98Q6yMp5blK0BII5KCjtyqZIqJiAMXi/W0kpTebYp5pShsHG0FtY2H6qmz7D211dQoQyjvUadVwyijNBmO/MgNkdAy5lnWNi04kOIGD2BePZ11si6YLwftkhcF8ZIcir6POe1PyVe0GrPwnFiv3WCuTY49wVceHYUn7422rQpvKDgr5bKR/8ARVy8i239y4X8KP8AGqW0xZaVue+MsClZCGkq1SC84tanHHXCNS1qJJJx1kmtnSI/XT76a3kW2/uXC/hR/jR5Ftv7lwv4Uf41G08paBSeXIVPSI/XT76OkR+un301vItt/cuF/Cj/ABo8i239y4X8KP8AGmwj5ev5Cp6RH66ffR0iP10++mt5Ftv7lwv4Uf40eRbb+5cL+FH+NNg+Xr+Qqg43n5affTV8Gf5AWD1Jv6qx5GtvVwZD/hR/jUlGfkRWEMRrG40y2NKG0OtJSkdgAVUxWCzp9Oqc4ecm+2fhdz9aH2LdFebSmQFzHZDBZLz+tKCoKIHRoT1ZHNJorosnPxfaVX3h2ZbW3Q068kFpZ5BxKgpOe7UBnupPGRauJnkRZLLzcppSlIcQdISpCgFdG6k4UAcHbuPVTJ8KE2Qxw+zDiOKZcuMtuGp5C9Km0KClKIPbpQR7aXj7cZdxj2mGDG8Qj9MH2lDMfcJCcEEEKGcg8wAaoaxxyl5759izp84b8Fht90vtm0eLXB24R0nK49wVrWodiXeYP+LI9AqbkXy13iKu9Iny4psiVOy4aV6FpwArSsAkEEJxkZBClY57U62ywLUJsicuU242X0LUwlCtAGThKc5x/f0VD2bhmXxHxBDZuMhmM1dGlXVbbOovCMFJShsqB0kK0pON8ac89q50Vls3KNjyl5J1FcIpOPA2vB7AlxeHW5NzSRcLg4qbLBABC3NwO7CQkY7qs55VHxLrFcfMNSizKSogMOjSpYH6SR+knG+Rnvwcgd4UCdq0SqVPixtdoutv4lYKEIbWmHPToyXGHFpAOc7aFkHfqKvQYNLLkbj7iZtSUJafREkJ08yS2UEn2oP11fL1bmLva5VulJ1MyWlNLGBsCMZGesc/ZSv4VmuTrrKMh0OymIEWLIUDnLjTkhCj7dOfbXtp/wBxFjS/uotNVfjiUm2IhXNRKUILsR1QOMIfaUnfuCkoPsq0VVPCeyXeCLkAkK0dGvfqwsZP86v3LNbNPURzVImeGQ0wPB3IVnpH7S5FGB/0W3Nz3dGffTHqife2WfB88UEqC0tJxtjXEWP7Cr0DkVlGIZooooAooooAooooAooooAooooCG4psib9ajE6UsOocQ8w8E6ujcScpOOscwR2E0s7pwZxHajcFRGhdJN1bSjpWAlpMZeCnBClE6AkghW/I5FOWsFIPMZridcZ/qR1GTj2EGxDukK5WxyRaJzbNpjGLMUhlSkoWrzUlIAytJ0A5TnAUM45VOcDMv23jKzquuuOJVokGM3IISQlUkqQ2B2hJSdPMZx3BwEDHKqJ4VrfDet9snXCO2/Fhzkh8LGcNuAtk+xSkH2A9VRVTGMvp8nTk5tJlxmQYc9noZkdp9AOQlxIOk9o7D3jeuAWJTKyqFdbnHSU4COnDqRy3AdSrfaqU1bLrbl6rJxFPjgHPi8tQlM+jz/OA/1V1eXeOIxUFRrFPTgAFC3WFZxuTnUPcatOiyPg7lprI+C1tW66R5Udzy3IkshZ6dqQ0yAUaVY0lDaSFatJ54xml1w9DMXjzjRaT97VMbwdhuQpRGP9QqdPGnFIOPuNQrB5pujeD6MiuLh6NO8bu1zukduLJuUkOmO26HA2kICQCrHPau6ISVibR66aqatTaJqq54RPyKvH+QP96asfXUTxRaXL1ZnoDTrba3FIUFOJKk+aoKwQO3GKvWLMGkaVqbg0jdJh3GLL4NRNlIWy3ObbZZbbASAIqwSVfKJyD2DB5HnTEFLa2v3W8ceW+DdZcZ1i3xjcNESMWwhw5bSCSpRIwpRxt1UyUjArJaaeGYUk4vDM0UUVBAUUUUAUUUUAUUUUAUUUUAUUUUAVE8UWvy1w/cLbqSlUlhTaVqGQhRHmq9hwfZUtWCO6gFsu5O2xAbv0GXEdQjLryWFOsHAySHEAjG3Xg91emOILNIbDjN1gKQcb+MoSeXYSKYyhnltSoTaIbE642uTb4pEV9QZC2grLDmVo3I5bqT/p9/rPXSqjlrJpaa+dkthYEOIVgIUhRPLSoHNbCD31R+IbHYodpkPt2iMHwgojhhvQtbqvNQBpwSckVyDgeDbr81bLgXXlC0svLxKcBU9rKXDseWcDA2pDqkZQc3HhFiVk4WKtrl/wCS/LeaRkrcQkJ+UVKAAHfUTM4qscVSUuXOOtxeAlqOrp1nJ7EZqMZ4O4dZUlQtTCiDkqdKnM951E59tTngVtLEXh+XcWWmQJs55xhSWwCloK0gA/q+aTjlSvqXq52xweeouspSzjklPB1b5AauF7msOxn7rIDiWHk4W2ygaWwodRO6sdWqrlQKzXm3l5ZlNtvIUUUVBAUUUUAUUUUAUUUUAUUUUAUUVg0Bqfksx21OPuIbbTzUtQSB7TVduHG9tjlSYqHJSx1o81PvP9hVa4+XNVelIkBYjhI8X/VxgZI785FVnG/fQFvl8dznVYiRWWM9ayVn+31VVbXdrjLnyuIbtHddjTwG2HorRWGm21KSNaAMjOSdW/YcVqBxuK9WW5yrC2uKmJ45BK1LZS04lDjGSSU4UcKGc43BHLB6npwsWyfZnvp5KFm5vBo4lu4duVmcYamCMzMwX1sqbQHik6CnUASoecc4wM17XcJ73FMJ0IlzXWo7hlYVrUlglIGx3J1gHA3OmsXabKv8yKXopiQIi+mQ06oKcdcwQCQCQkDJOM8891YzMjyly7ZJRHfW0GllxkOpWkHUNsjBBJ3765VNUF6afB3ZcnfvySN44itb1omNQ7rG8acYWhpKVZc1kEAaMas57siuSx3y6We3w4BcuFu0tIbaakoKQrzeSc5TnrwN+e1brdeLhbgfHQbokq1F0JQ08jPdyUPaCOW+2PHEHECbvb3LdBtcrW9sp2az0aGhkeeDk6lDqx1711RpqqoPEj1ushfHc5com2uMr22TmQ24D1LaTt7sVKxOP3kpCZcFC1dam3Cn+RB+uqWo5JNYoUBq27i20zilHTFh1X6D40/z5fzqdBzSNx1CmN4PFTFW97xgL8XCgI5XvtvkA9nL+dAW2iiigCiiigCiiigCiiigCiiigOWdAiz2+jlsNvI7FjONsZHYd6rE7gKI5qVCkusqJyEr89I7uo/zNXGigFlJ4Iu7RPQhl5OdtDuk+4gfXXA9wzems6rc8QDjKCFZ9xptmsADNAJ1dkuradS7dKA7eiNavJs/5jK/gq+FOc8vbRQCYFtnkgeIysn/AKKvhW/yDd/2ZK/hGnDQAOygFQ1wpe3M/wDIqR3rcSP71IxOBLi4seMvx2UdZSSs+7A+umNgVmgKxbuCbZFcS4/0kpSRydxpz/hA+vNWRppDSEobQlCEjASkYAFe6KAKKKKAKKKKAKKKKAKKKKA//9k="/>
          <p:cNvSpPr>
            <a:spLocks noChangeAspect="1" noChangeArrowheads="1"/>
          </p:cNvSpPr>
          <p:nvPr/>
        </p:nvSpPr>
        <p:spPr bwMode="auto">
          <a:xfrm>
            <a:off x="134938" y="-523875"/>
            <a:ext cx="1152525" cy="1066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2230" name="AutoShape 6" descr="data:image/jpg;base64,/9j/4AAQSkZJRgABAQAAAQABAAD/2wBDAAkGBwgHBgkIBwgKCgkLDRYPDQwMDRsUFRAWIB0iIiAdHx8kKDQsJCYxJx8fLT0tMTU3Ojo6Iys/RD84QzQ5Ojf/2wBDAQoKCg0MDRoPDxo3JR8lNzc3Nzc3Nzc3Nzc3Nzc3Nzc3Nzc3Nzc3Nzc3Nzc3Nzc3Nzc3Nzc3Nzc3Nzc3Nzc3Nzf/wAARCACbAKcDASIAAhEBAxEB/8QAHAAAAgIDAQEAAAAAAAAAAAAAAAcFBgEDBAII/8QAThAAAQMDAgIECQUOBAMJAAAAAQIDBAAFERIhBjETQVFhBxQVInF0gZHRMlSUsbMWIzQ1NjdCUlVWk6GkwXJzgrIXJGMlREVTYpKi8PH/xAAZAQEAAwEBAAAAAAAAAAAAAAAAAQQFAgP/xAAsEQACAgEDAwIFBAMAAAAAAAAAAQIDEQQSIQUxQRNRFBUigaEyM1JxYZHh/9oADAMBAAIRAxEAPwB41yzZzMLo+lDilOq0IS22VlRwTyHcDXVUbc/xhavWF/YuUBnyu181n/RHPhR5Xa+az/ojnwrj41nybVwtcJ0JYRJZay2spCsHUByOx50tlcV8TJUc3vYcyYbO38qhvB423Qq/UNXyu181n/RF/CuW5cU2y1RFzLmZMSMjGp16MtKRnq5c+6kTxD4VL8lhce3X0uqXlK3ExG2ykf8ApUBnPfS9uF6ud0ShNynypSWySgPvKXpzzxk1J6xkpLKPpiZ4XOC48dbqLoX1JGQ00yvUo9gyAPea47N4ZeFJ6FmW7ItykckyEatQ7QU5Hs518zJSpWAkEnPICsgKOyQT6BQk+vrRxnZL20t2zvuzW2zhamGFq0nvGMipDyu181nfRF/Cvj+z3i5WWQqRaZr8N5SdClsrKSRzwe2m7Y+NOK5lqjvvXctrWnceKNHO+M7jr51DeDzstjWsyHH5Wa+aT/oi/hR5Wa+aT/oi/hSqPFfE4/8AG/6Nr4UfdXxP+2v6Nn4VG5Hh8bT7jV8rNfNJ/wBEX8KPKzXzSf8ARF/ClV91fE/7bP0Nn4UfdXxP+2/6Jn4U3IfGU+41fKzXzSf9EX8KPKzXzSf9EX8KVX3V8T/to/QmfhR91fE/7b/o2fhTch8bT7jV8rNfNJ/0Rfwo8rNfNJ/0RfwpVfdXxP8Atv8Ao2fhR91fE/7b/o2fhTch8bT7jV8rNfNJ/wBEX8KPK7XzWf8ARHPhSqHFXE5IHlv+iZ+FMrgi4ybtwlabhNUlUiRGS44pKQkFR7hyqU8ntVdC3O3wScOa1MDhaDgLa9C0uNlBScA8j3Ee+itFs/C7n60PsW6Kk9SQqNuf4wtXrC/sXKkqjbn+MLV6wv7FygIrwk/kPdv8kf7k0iuMry1DjPwm1r8ZdTjzQPNSTvn0j66evhJ/Ie7Z/wDJH+5NfLPEwWm/zw4sLV06twc7Z2/lUNcleypTti34Iw5Kth7qkrBZZV7n+KREp1BOtalHAQnIGT7xU7wDwzGvi5L88rLDBSnQhWCtRz19Wwq78PcIxbHdJE1h9a0rSUNNH9BJIJyes7Ds2qpqNZXXmOfqNCqiU8S8HbbeHLRanUvwYCEvgBKV+cpRPLYEnc93bUm5axCdJkWzxVx5JyVNIBcAwDuM55jn216U7IjKRIhobXIZJW0hz5JUAcZ9u/sr15fudy4dtpvMZXlKOVuyA03jUrC0pSkZ3JSrJI27Oe2XWlZVKyc/q/stybhNRUeCIudgiOWeUI9taaStBQ3IRGAQHBukagOece3bnkVFwnxJhsPp2DraV+8A10WyfeW5dygT0y0x5bTZhxnXErSkM4JCcKICjhPWkHJPZjgswSi1RW0r1FppKFjGClQG4I5gitLTxUI4Us9jD6tmUYyaxyTsB586I9rjAS15JdTguKI380nZO3Zv39VbOJmFMXl9Jb0FWlRwMBZIGpQ7irVWiPCRMQ2iI6PGP02XVJRnsKVEgHvBwfTXu5AMw4cVa2lvtFzV0atWlJIISVAkE51HblmrPgyefTaZH5xknqGa2SmFRZLsdwgraUUKxyyK9RHGGlEyY3jCSnGjpS3v25Fdl9mQ5c59cOKEanVKL3SqV0gzzweX/wCUweaituc8nPCQ24xOLjepSI+ttWSNJ1JHLr2NeY0GVKSpUaO48EnB0DJz6Of8qzFcQiLNSVALW2kIBPyjrSf7VHPz4yW30oz0zRAU+VAttZ6inGVrO+EJOe3AyaHrXU7WoxO6RFkxgnxmO6zrzp6RBTnHPGfTWmua3CSmNiUtZKllaErIKkJONjjbO3VsOXVXRUHlZFRlhGRzHppqeDP8gLB6kj6qVY5imp4M/wA39g9Sb+qu4Gj07tL7EvbPwu5+tD7Fuii2fhdz9aH2LdFdmkSFRtz/ABhavWF/YuVJVG3P8YWr1hf2LlARXhJ/Ie7YxnoRz/xJr5RuyHkXGUJAId6ZWsHtya+rvCV+Q92/yR/uTSb4gtLd2iuMkpQ6FZS6UgkEE7Z54qG8Fa29VTWfJQeGbpOt1wQ3BkqZ8ZWlpwgA5BOM4O2RnY08Gm+iQloLWvQMalq1KPeT1mlFJ4QfhxlSTOjgt+coqykAen091Mrh2+R71BZcQsCToBdaOygesgc9Oc4NZXU4OUVKK/s09DfCecMgblxG+niiNFMjxSHpXg4HnqyUpK8jkSDgeg57J9Uh2VHbaQ8Ic5J1hDiSELxzGM+ckjvyNj6YG9QGlO6JTrTKxlID+zbqSoqBSe3cjHp7s9HCvDTEZC35SPGdRHQ+MI1acZyUpVyG4xnfbO2cVXkq9ikuMfk1J1KMFtec/glYsW4P3NE24LjtoZQpDLLCivdWMqUogZ2GwA2zUdddI4m+9DnCBewOvXhGe/GoegdlTFyubUP7yy25KnLSS1DjjU65jPJIyQBjnjq6+VcFn4R4wnB6a5aWY0iUorWZ0oI042SkJSFKAAxzwefpr20Vdkp+o1hYwjI6hzS648tmjHV1dlG+NgSB3VaIngwu76gbpfmmUhY8y3x9ynrGpZ2Pfg1PxvBlw22jEuPJnqJzrly3Fb+gEAe6tXazCh0+flixdVIdfTEgNJckqTqUXDhDSM41Kxv3ADnv2VpVLksTzbnoi3pgGsiNulTePljJG3VjnnapC+2IWSTxVa7YyoFSmpDKEAklpQzoA7iHAAKjzIF44qfn2V5ta4bKAkLSQH0kr1oCs7fKA5HcJ5VUnbOM5ey/4aVfTqPTSfL9zU+6qTES6FvIYfyGGmQOmlY2V/lJHWpQz6Ns7IUBLTiZLzbKXwCG0MIw2yD1IHf1qO57awmTAkX1Uq3lv/nWSp1BGFtuIVghSeokKGe0jtrrdb6TzSSG+sDYq7iezur2g21lmfq2qZehWsL8s8ofCmnXlaQwknSsHOUgbn3591ba0qT04CEkFnPnEfpAdQ7u33ejdXRQljuZHMU1PBn+b+wepN/VSrHMU1PBn+b+wepN/VXcDQ6d2l9iXtn4Xc/Wh9i3RRbPwu5+tD7FuiuzTJCo25/jC1esL+xcqSqNuf4wtXrC/sXKAivCSM8D3b/JH+5NKmU81HS68+sIbTkqUTsBmmt4SSBwPdiTsGRn/wByaoPBXDSeK7gLnNSpVkjOHomlAgS3Qfld6En3kd1ctZZS1NLtnFeCBk8OPXFNtcv6zb4U55PQpfOhLTIIKnHFHYOKGEpRz3Jpq37hq1X/AIVMO2MxEqbj6LfIZAPQEfJ0LTuBkAHB5Zqfus2Na7XJmzjpjR2lOO4TqwkDJ2HOqvwdYleVpHEKoqLY3KaSmNbo46MJb5hbyR5pdO3LOkbZJ5TgtwioLESicIW58QYq+IbxdEsTTpYlMuJShp5JKFMO6kkpVqHmnOFHsPO33XwfRX7bNQLhdXpDjCgz0kspSleDpOEJGd8ZyD6K3tMs2rjSdY5LHS2ziFtcptDiUlvpkjDyMdYUnSrHbmuqG8/w1Matsp0v2lwhuHLWrKo6s+ay6SdwcgIV17JO+CaOpplF+pX/AKPWM32bIHgy2Wy7cORIS4rdsu8ZpqU1LiI0OrCk+Y+lR3VnJSoKzuFAjGKunD92ck9LAuCEt3OHpEhKPkLBHmuI7UKwfQcpO4qmKLlkiM3WOFDyHdH4koYBC4TrgUc4HJAW2ru0nqzXbY5Ri3K93O7rMriFplZbiNnCFxU5UjxfPykq2Kjk4Vscdd6LysnAwaDSs/4hM8V3FMCz3diyQgfvsuUpKX3hjdLKVDCefylb9gq4vz37ZBtjduQ/dG3FpbVJUtTpKcjzipKSMnOcnCdtyNqMdyjeESHbZ3hGhNSgHHRayotLJwr74QnA7Rlw1SYqmkW63m2y+ilRJ70cLI1am1KcVuCfOSQEnPceurBxi4zd+Nru84kLRELUVpRJBSUJ1K0nq85Z5fGuFqOw2WyhltJbToQQgApT2A9lV7K908t/YrW9QVWa0ufc1woyo6XC4tC3XXVuLWlGnJUckDntXRRRXRiTlKct0nyA2GBRRRUkGRzFNTwZ/m/sHqTf1UqxzFNTwZ/m/sHqTf1V3A0undpfYl7Z+F3P1ofYt0UWz8LufrQ+xbors0zvzUdcz/2havWF/YuUcQ3ePYbNLukwnoIzZWoDmo9SR3k4A9NUxzjhT0Dx+banY0q3FMhyIl8LK0OIWhOg4Tk61BJTjIPbkZjcs4GGSHGSl8RTU8JQs9G+hLlzkJIIYj6vkDsWvSQM8gCatcCExAhsxIjSGY7KAhttAwEgcgBULwVbZEK2Kl3Qhd2nr8Zmq04wsgYR24QnCQO7vqxE1OQeH20PtLadSlaFpIUhQyFA8wRVXjujhGexAeUfIs14tw1qOBCcO4ZJ/UVg6Ow+by01onKd4i44Zt7SnU22yaZMpSDgOySMttk9iUnUR3jNWe6W6Lc7c/AmtB2M+2W3EE8wf799AV/wkWw3ThaQtllTkqGRKZShRSolG6gCNxlGpO2+9VdfDthudrSmHDYYjvsfenoqA2vQpO3nDc9WxyO0VbOD7k+vxuxXV0u3O0lLbrp/7w2oZac9JTjI/WBqs8NoVFbuFpWSTbJrsdGetvOtH/xWB7Ks6ba5bX5Lej2uTjJFbtUK/wAqddLBfXHDbnHfGpMtnKFTQUJbSjI6iE5UOeRv32RgKm+DZ1x3Ub3w2hxLTiR98Q6yMp5blK0BII5KCjtyqZIqJiAMXi/W0kpTebYp5pShsHG0FtY2H6qmz7D211dQoQyjvUadVwyijNBmO/MgNkdAy5lnWNi04kOIGD2BePZ11si6YLwftkhcF8ZIcir6POe1PyVe0GrPwnFiv3WCuTY49wVceHYUn7422rQpvKDgr5bKR/8ARVy8i239y4X8KP8AGqW0xZaVue+MsClZCGkq1SC84tanHHXCNS1qJJJx1kmtnSI/XT76a3kW2/uXC/hR/jR5Ftv7lwv4Uf41G08paBSeXIVPSI/XT76OkR+un301vItt/cuF/Cj/ABo8i239y4X8KP8AGmwj5ev5Cp6RH66ffR0iP10++mt5Ftv7lwv4Uf40eRbb+5cL+FH+NNg+Xr+Qqg43n5affTV8Gf5AWD1Jv6qx5GtvVwZD/hR/jUlGfkRWEMRrG40y2NKG0OtJSkdgAVUxWCzp9Oqc4ecm+2fhdz9aH2LdFebSmQFzHZDBZLz+tKCoKIHRoT1ZHNJorosnPxfaVX3h2ZbW3Q068kFpZ5BxKgpOe7UBnupPGRauJnkRZLLzcppSlIcQdISpCgFdG6k4UAcHbuPVTJ8KE2Qxw+zDiOKZcuMtuGp5C9Km0KClKIPbpQR7aXj7cZdxj2mGDG8Qj9MH2lDMfcJCcEEEKGcg8wAaoaxxyl5759izp84b8Fht90vtm0eLXB24R0nK49wVrWodiXeYP+LI9AqbkXy13iKu9Iny4psiVOy4aV6FpwArSsAkEEJxkZBClY57U62ywLUJsicuU242X0LUwlCtAGThKc5x/f0VD2bhmXxHxBDZuMhmM1dGlXVbbOovCMFJShsqB0kK0pON8ac89q50Vls3KNjyl5J1FcIpOPA2vB7AlxeHW5NzSRcLg4qbLBABC3NwO7CQkY7qs55VHxLrFcfMNSizKSogMOjSpYH6SR+knG+Rnvwcgd4UCdq0SqVPixtdoutv4lYKEIbWmHPToyXGHFpAOc7aFkHfqKvQYNLLkbj7iZtSUJafREkJ08yS2UEn2oP11fL1bmLva5VulJ1MyWlNLGBsCMZGesc/ZSv4VmuTrrKMh0OymIEWLIUDnLjTkhCj7dOfbXtp/wBxFjS/uotNVfjiUm2IhXNRKUILsR1QOMIfaUnfuCkoPsq0VVPCeyXeCLkAkK0dGvfqwsZP86v3LNbNPURzVImeGQ0wPB3IVnpH7S5FGB/0W3Nz3dGffTHqife2WfB88UEqC0tJxtjXEWP7Cr0DkVlGIZooooAooooAooooAooooAooooCG4psib9ajE6UsOocQ8w8E6ujcScpOOscwR2E0s7pwZxHajcFRGhdJN1bSjpWAlpMZeCnBClE6AkghW/I5FOWsFIPMZridcZ/qR1GTj2EGxDukK5WxyRaJzbNpjGLMUhlSkoWrzUlIAytJ0A5TnAUM45VOcDMv23jKzquuuOJVokGM3IISQlUkqQ2B2hJSdPMZx3BwEDHKqJ4VrfDet9snXCO2/Fhzkh8LGcNuAtk+xSkH2A9VRVTGMvp8nTk5tJlxmQYc9noZkdp9AOQlxIOk9o7D3jeuAWJTKyqFdbnHSU4COnDqRy3AdSrfaqU1bLrbl6rJxFPjgHPi8tQlM+jz/OA/1V1eXeOIxUFRrFPTgAFC3WFZxuTnUPcatOiyPg7lprI+C1tW66R5Udzy3IkshZ6dqQ0yAUaVY0lDaSFatJ54xml1w9DMXjzjRaT97VMbwdhuQpRGP9QqdPGnFIOPuNQrB5pujeD6MiuLh6NO8bu1zukduLJuUkOmO26HA2kICQCrHPau6ISVibR66aqatTaJqq54RPyKvH+QP96asfXUTxRaXL1ZnoDTrba3FIUFOJKk+aoKwQO3GKvWLMGkaVqbg0jdJh3GLL4NRNlIWy3ObbZZbbASAIqwSVfKJyD2DB5HnTEFLa2v3W8ceW+DdZcZ1i3xjcNESMWwhw5bSCSpRIwpRxt1UyUjArJaaeGYUk4vDM0UUVBAUUUUAUUUUAUUUUAUUUUAUUUUAVE8UWvy1w/cLbqSlUlhTaVqGQhRHmq9hwfZUtWCO6gFsu5O2xAbv0GXEdQjLryWFOsHAySHEAjG3Xg91emOILNIbDjN1gKQcb+MoSeXYSKYyhnltSoTaIbE642uTb4pEV9QZC2grLDmVo3I5bqT/p9/rPXSqjlrJpaa+dkthYEOIVgIUhRPLSoHNbCD31R+IbHYodpkPt2iMHwgojhhvQtbqvNQBpwSckVyDgeDbr81bLgXXlC0svLxKcBU9rKXDseWcDA2pDqkZQc3HhFiVk4WKtrl/wCS/LeaRkrcQkJ+UVKAAHfUTM4qscVSUuXOOtxeAlqOrp1nJ7EZqMZ4O4dZUlQtTCiDkqdKnM951E59tTngVtLEXh+XcWWmQJs55xhSWwCloK0gA/q+aTjlSvqXq52xweeouspSzjklPB1b5AauF7msOxn7rIDiWHk4W2ygaWwodRO6sdWqrlQKzXm3l5ZlNtvIUUUVBAUUUUAUUUUAUUUUAUUUUAUUVg0Bqfksx21OPuIbbTzUtQSB7TVduHG9tjlSYqHJSx1o81PvP9hVa4+XNVelIkBYjhI8X/VxgZI785FVnG/fQFvl8dznVYiRWWM9ayVn+31VVbXdrjLnyuIbtHddjTwG2HorRWGm21KSNaAMjOSdW/YcVqBxuK9WW5yrC2uKmJ45BK1LZS04lDjGSSU4UcKGc43BHLB6npwsWyfZnvp5KFm5vBo4lu4duVmcYamCMzMwX1sqbQHik6CnUASoecc4wM17XcJ73FMJ0IlzXWo7hlYVrUlglIGx3J1gHA3OmsXabKv8yKXopiQIi+mQ06oKcdcwQCQCQkDJOM8891YzMjyly7ZJRHfW0GllxkOpWkHUNsjBBJ3765VNUF6afB3ZcnfvySN44itb1omNQ7rG8acYWhpKVZc1kEAaMas57siuSx3y6We3w4BcuFu0tIbaakoKQrzeSc5TnrwN+e1brdeLhbgfHQbokq1F0JQ08jPdyUPaCOW+2PHEHECbvb3LdBtcrW9sp2az0aGhkeeDk6lDqx1711RpqqoPEj1ushfHc5com2uMr22TmQ24D1LaTt7sVKxOP3kpCZcFC1dam3Cn+RB+uqWo5JNYoUBq27i20zilHTFh1X6D40/z5fzqdBzSNx1CmN4PFTFW97xgL8XCgI5XvtvkA9nL+dAW2iiigCiiigCiiigCiiigCiiigOWdAiz2+jlsNvI7FjONsZHYd6rE7gKI5qVCkusqJyEr89I7uo/zNXGigFlJ4Iu7RPQhl5OdtDuk+4gfXXA9wzems6rc8QDjKCFZ9xptmsADNAJ1dkuradS7dKA7eiNavJs/5jK/gq+FOc8vbRQCYFtnkgeIysn/AKKvhW/yDd/2ZK/hGnDQAOygFQ1wpe3M/wDIqR3rcSP71IxOBLi4seMvx2UdZSSs+7A+umNgVmgKxbuCbZFcS4/0kpSRydxpz/hA+vNWRppDSEobQlCEjASkYAFe6KAKKKKAKKKKAKKKKAKKKKA//9k="/>
          <p:cNvSpPr>
            <a:spLocks noChangeAspect="1" noChangeArrowheads="1"/>
          </p:cNvSpPr>
          <p:nvPr/>
        </p:nvSpPr>
        <p:spPr bwMode="auto">
          <a:xfrm>
            <a:off x="134938" y="-523875"/>
            <a:ext cx="1152525" cy="1066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4274" name="Picture 2" descr="http://t0.gstatic.com/images?q=tbn:ANd9GcR3reQUkha-fXzLyiN09okV0rMbyfnOSR03okUhtzQXkdf6awWbwg"/>
          <p:cNvPicPr>
            <a:picLocks noChangeAspect="1" noChangeArrowheads="1"/>
          </p:cNvPicPr>
          <p:nvPr/>
        </p:nvPicPr>
        <p:blipFill>
          <a:blip r:embed="rId2" cstate="print"/>
          <a:srcRect/>
          <a:stretch>
            <a:fillRect/>
          </a:stretch>
        </p:blipFill>
        <p:spPr bwMode="auto">
          <a:xfrm>
            <a:off x="1828800" y="1981200"/>
            <a:ext cx="5410200" cy="3402884"/>
          </a:xfrm>
          <a:prstGeom prst="rect">
            <a:avLst/>
          </a:prstGeom>
          <a:noFill/>
        </p:spPr>
      </p:pic>
      <p:sp>
        <p:nvSpPr>
          <p:cNvPr id="19" name="Right Arrow 18"/>
          <p:cNvSpPr/>
          <p:nvPr/>
        </p:nvSpPr>
        <p:spPr>
          <a:xfrm rot="2976212">
            <a:off x="2739801" y="1248447"/>
            <a:ext cx="1676400" cy="331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8151840">
            <a:off x="5746077" y="1603742"/>
            <a:ext cx="1676400" cy="3311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66800" y="381000"/>
            <a:ext cx="5486400" cy="923330"/>
          </a:xfrm>
          <a:prstGeom prst="rect">
            <a:avLst/>
          </a:prstGeom>
          <a:noFill/>
        </p:spPr>
        <p:txBody>
          <a:bodyPr wrap="square" rtlCol="0">
            <a:spAutoFit/>
          </a:bodyPr>
          <a:lstStyle/>
          <a:p>
            <a:pPr algn="ctr"/>
            <a:r>
              <a:rPr lang="en-US" sz="5400" dirty="0" smtClean="0">
                <a:solidFill>
                  <a:schemeClr val="accent6"/>
                </a:solidFill>
              </a:rPr>
              <a:t>     el </a:t>
            </a:r>
            <a:r>
              <a:rPr lang="en-US" sz="5400" dirty="0" err="1" smtClean="0">
                <a:solidFill>
                  <a:schemeClr val="accent6"/>
                </a:solidFill>
              </a:rPr>
              <a:t>mes</a:t>
            </a:r>
            <a:endParaRPr lang="en-US" sz="5400" dirty="0">
              <a:solidFill>
                <a:schemeClr val="accent6"/>
              </a:solidFill>
            </a:endParaRPr>
          </a:p>
        </p:txBody>
      </p:sp>
      <p:sp>
        <p:nvSpPr>
          <p:cNvPr id="22" name="Right Arrow 21"/>
          <p:cNvSpPr/>
          <p:nvPr/>
        </p:nvSpPr>
        <p:spPr>
          <a:xfrm rot="7344702">
            <a:off x="4409291" y="1272881"/>
            <a:ext cx="1468420" cy="2410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2057400" y="2971800"/>
            <a:ext cx="49530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smtClean="0">
                <a:solidFill>
                  <a:schemeClr val="accent6"/>
                </a:solidFill>
              </a:rPr>
              <a:t>la </a:t>
            </a:r>
            <a:r>
              <a:rPr lang="en-US" sz="5400" dirty="0" err="1" smtClean="0">
                <a:solidFill>
                  <a:schemeClr val="accent6"/>
                </a:solidFill>
              </a:rPr>
              <a:t>semana</a:t>
            </a:r>
            <a:endParaRPr lang="en-US" sz="5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xEl>
                                              <p:pRg st="0" end="0"/>
                                            </p:txEl>
                                          </p:spTgt>
                                        </p:tgtEl>
                                        <p:attrNameLst>
                                          <p:attrName>style.visibility</p:attrName>
                                        </p:attrNameLst>
                                      </p:cBhvr>
                                      <p:to>
                                        <p:strVal val="visible"/>
                                      </p:to>
                                    </p:set>
                                    <p:anim calcmode="lin" valueType="num">
                                      <p:cBhvr additive="base">
                                        <p:cTn id="25"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Greet Someone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err="1" smtClean="0">
                <a:solidFill>
                  <a:schemeClr val="accent6"/>
                </a:solidFill>
              </a:rPr>
              <a:t>Encantado</a:t>
            </a:r>
            <a:r>
              <a:rPr lang="en-US" sz="5400" dirty="0" smtClean="0">
                <a:solidFill>
                  <a:schemeClr val="accent6"/>
                </a:solidFill>
              </a:rPr>
              <a:t>.    	</a:t>
            </a:r>
            <a:r>
              <a:rPr lang="en-US" sz="5400" dirty="0" err="1" smtClean="0">
                <a:solidFill>
                  <a:schemeClr val="accent6"/>
                </a:solidFill>
              </a:rPr>
              <a:t>Encantada</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62000" y="5867400"/>
            <a:ext cx="7696200" cy="707886"/>
          </a:xfrm>
          <a:prstGeom prst="rect">
            <a:avLst/>
          </a:prstGeom>
          <a:noFill/>
        </p:spPr>
        <p:txBody>
          <a:bodyPr wrap="square" rtlCol="0">
            <a:spAutoFit/>
          </a:bodyPr>
          <a:lstStyle/>
          <a:p>
            <a:pPr algn="ctr"/>
            <a:r>
              <a:rPr lang="en-US" sz="4000" dirty="0" smtClean="0"/>
              <a:t>Delighted.</a:t>
            </a:r>
            <a:endParaRPr lang="en-US" sz="4000" dirty="0"/>
          </a:p>
        </p:txBody>
      </p:sp>
      <p:pic>
        <p:nvPicPr>
          <p:cNvPr id="20482" name="Picture 2" descr="http://t2.gstatic.com/images?q=tbn:ANd9GcQFcsSMk5leZgMudstF9vyWBndgeOK1Yt47LrkG7FovOnDTFlOC"/>
          <p:cNvPicPr>
            <a:picLocks noChangeAspect="1" noChangeArrowheads="1"/>
          </p:cNvPicPr>
          <p:nvPr/>
        </p:nvPicPr>
        <p:blipFill>
          <a:blip r:embed="rId2" cstate="print"/>
          <a:srcRect/>
          <a:stretch>
            <a:fillRect/>
          </a:stretch>
        </p:blipFill>
        <p:spPr bwMode="auto">
          <a:xfrm>
            <a:off x="2438400" y="1600200"/>
            <a:ext cx="4191000" cy="4191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say the date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a:t>
            </a:r>
            <a:r>
              <a:rPr lang="en-US" sz="5400" dirty="0" err="1" smtClean="0">
                <a:solidFill>
                  <a:schemeClr val="accent6"/>
                </a:solidFill>
              </a:rPr>
              <a:t>Qué</a:t>
            </a:r>
            <a:r>
              <a:rPr lang="en-US" sz="5400" dirty="0" smtClean="0">
                <a:solidFill>
                  <a:schemeClr val="accent6"/>
                </a:solidFill>
              </a:rPr>
              <a:t> </a:t>
            </a:r>
            <a:r>
              <a:rPr lang="en-US" sz="5400" dirty="0" err="1" smtClean="0">
                <a:solidFill>
                  <a:schemeClr val="accent6"/>
                </a:solidFill>
              </a:rPr>
              <a:t>día</a:t>
            </a:r>
            <a:r>
              <a:rPr lang="en-US" sz="5400" dirty="0" smtClean="0">
                <a:solidFill>
                  <a:schemeClr val="accent6"/>
                </a:solidFill>
              </a:rPr>
              <a:t> </a:t>
            </a:r>
            <a:r>
              <a:rPr lang="en-US" sz="5400" dirty="0" err="1" smtClean="0">
                <a:solidFill>
                  <a:schemeClr val="accent6"/>
                </a:solidFill>
              </a:rPr>
              <a:t>es</a:t>
            </a:r>
            <a:r>
              <a:rPr lang="en-US" sz="5400" dirty="0" smtClean="0">
                <a:solidFill>
                  <a:schemeClr val="accent6"/>
                </a:solidFill>
              </a:rPr>
              <a:t> </a:t>
            </a:r>
            <a:r>
              <a:rPr lang="en-US" sz="5400" dirty="0" err="1" smtClean="0">
                <a:solidFill>
                  <a:schemeClr val="accent6"/>
                </a:solidFill>
              </a:rPr>
              <a:t>hoy</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What day is today?</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2057400" y="2514600"/>
            <a:ext cx="1676400" cy="1569660"/>
          </a:xfrm>
          <a:prstGeom prst="rect">
            <a:avLst/>
          </a:prstGeom>
          <a:noFill/>
        </p:spPr>
        <p:txBody>
          <a:bodyPr wrap="square" rtlCol="0">
            <a:spAutoFit/>
          </a:bodyPr>
          <a:lstStyle/>
          <a:p>
            <a:r>
              <a:rPr lang="en-US" sz="9600" dirty="0" smtClean="0">
                <a:solidFill>
                  <a:srgbClr val="92D050"/>
                </a:solidFill>
              </a:rPr>
              <a:t>¿</a:t>
            </a:r>
            <a:endParaRPr lang="en-US" sz="9600" dirty="0">
              <a:solidFill>
                <a:srgbClr val="92D050"/>
              </a:solidFill>
            </a:endParaRPr>
          </a:p>
        </p:txBody>
      </p:sp>
      <p:sp>
        <p:nvSpPr>
          <p:cNvPr id="15" name="Rectangle 14"/>
          <p:cNvSpPr/>
          <p:nvPr/>
        </p:nvSpPr>
        <p:spPr>
          <a:xfrm rot="10800000">
            <a:off x="6096000" y="2667000"/>
            <a:ext cx="1219200" cy="1569660"/>
          </a:xfrm>
          <a:prstGeom prst="rect">
            <a:avLst/>
          </a:prstGeom>
        </p:spPr>
        <p:txBody>
          <a:bodyPr wrap="square">
            <a:spAutoFit/>
          </a:bodyPr>
          <a:lstStyle/>
          <a:p>
            <a:r>
              <a:rPr lang="en-US" sz="9600" dirty="0" smtClean="0">
                <a:solidFill>
                  <a:srgbClr val="92D050"/>
                </a:solidFill>
              </a:rPr>
              <a:t>¿</a:t>
            </a:r>
            <a:endParaRPr lang="en-US" sz="9600" dirty="0">
              <a:solidFill>
                <a:srgbClr val="92D050"/>
              </a:solidFill>
            </a:endParaRPr>
          </a:p>
        </p:txBody>
      </p:sp>
      <p:pic>
        <p:nvPicPr>
          <p:cNvPr id="4" name="Picture 3" descr="&lt;strong&gt;LA&lt;/strong&gt; CLASE ENCANTAD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7868" y="1821789"/>
            <a:ext cx="2781300" cy="3991681"/>
          </a:xfrm>
          <a:prstGeom prst="rect">
            <a:avLst/>
          </a:prstGeom>
        </p:spPr>
      </p:pic>
      <p:pic>
        <p:nvPicPr>
          <p:cNvPr id="5" name="Picture 4"/>
          <p:cNvPicPr>
            <a:picLocks noChangeAspect="1"/>
          </p:cNvPicPr>
          <p:nvPr/>
        </p:nvPicPr>
        <p:blipFill>
          <a:blip r:embed="rId3"/>
          <a:stretch>
            <a:fillRect/>
          </a:stretch>
        </p:blipFill>
        <p:spPr>
          <a:xfrm>
            <a:off x="3328987" y="2886075"/>
            <a:ext cx="2486025" cy="1085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6"/>
                </a:solidFill>
              </a:rPr>
              <a:t>¿</a:t>
            </a:r>
            <a:r>
              <a:rPr lang="en-US" dirty="0" err="1" smtClean="0">
                <a:solidFill>
                  <a:schemeClr val="accent6"/>
                </a:solidFill>
              </a:rPr>
              <a:t>Cuál</a:t>
            </a:r>
            <a:r>
              <a:rPr lang="en-US" dirty="0" smtClean="0">
                <a:solidFill>
                  <a:schemeClr val="accent6"/>
                </a:solidFill>
              </a:rPr>
              <a:t> </a:t>
            </a:r>
            <a:r>
              <a:rPr lang="en-US" dirty="0" err="1" smtClean="0">
                <a:solidFill>
                  <a:schemeClr val="accent6"/>
                </a:solidFill>
              </a:rPr>
              <a:t>es</a:t>
            </a:r>
            <a:r>
              <a:rPr lang="en-US" dirty="0" smtClean="0">
                <a:solidFill>
                  <a:schemeClr val="accent6"/>
                </a:solidFill>
              </a:rPr>
              <a:t> la </a:t>
            </a:r>
            <a:r>
              <a:rPr lang="en-US" dirty="0" err="1" smtClean="0">
                <a:solidFill>
                  <a:schemeClr val="accent6"/>
                </a:solidFill>
              </a:rPr>
              <a:t>fecha</a:t>
            </a:r>
            <a:r>
              <a:rPr lang="en-US" dirty="0" smtClean="0">
                <a:solidFill>
                  <a:schemeClr val="accent6"/>
                </a:solidFill>
              </a:rPr>
              <a:t> de hoy?</a:t>
            </a:r>
            <a:r>
              <a:rPr lang="en-US" dirty="0">
                <a:solidFill>
                  <a:schemeClr val="accent6"/>
                </a:solidFill>
              </a:rPr>
              <a:t/>
            </a:r>
            <a:br>
              <a:rPr lang="en-US" dirty="0">
                <a:solidFill>
                  <a:schemeClr val="accent6"/>
                </a:solidFill>
              </a:rPr>
            </a:br>
            <a:endParaRPr lang="en-US" dirty="0"/>
          </a:p>
        </p:txBody>
      </p:sp>
      <p:pic>
        <p:nvPicPr>
          <p:cNvPr id="6" name="Content Placeholder 5"/>
          <p:cNvPicPr>
            <a:picLocks noGrp="1" noChangeAspect="1"/>
          </p:cNvPicPr>
          <p:nvPr>
            <p:ph idx="1"/>
          </p:nvPr>
        </p:nvPicPr>
        <p:blipFill>
          <a:blip r:embed="rId2"/>
          <a:stretch>
            <a:fillRect/>
          </a:stretch>
        </p:blipFill>
        <p:spPr>
          <a:xfrm>
            <a:off x="1970578" y="1828800"/>
            <a:ext cx="5202843" cy="2272506"/>
          </a:xfrm>
          <a:prstGeom prst="rect">
            <a:avLst/>
          </a:prstGeom>
        </p:spPr>
      </p:pic>
      <p:sp>
        <p:nvSpPr>
          <p:cNvPr id="8" name="Rectangle 7"/>
          <p:cNvSpPr/>
          <p:nvPr/>
        </p:nvSpPr>
        <p:spPr>
          <a:xfrm>
            <a:off x="2133600" y="5257800"/>
            <a:ext cx="4642233" cy="707886"/>
          </a:xfrm>
          <a:prstGeom prst="rect">
            <a:avLst/>
          </a:prstGeom>
        </p:spPr>
        <p:txBody>
          <a:bodyPr wrap="none">
            <a:spAutoFit/>
          </a:bodyPr>
          <a:lstStyle/>
          <a:p>
            <a:pPr algn="ctr"/>
            <a:r>
              <a:rPr lang="en-US" sz="4000" dirty="0" smtClean="0"/>
              <a:t>What is today’s date?</a:t>
            </a:r>
            <a:endParaRPr lang="en-US" sz="4000" dirty="0"/>
          </a:p>
        </p:txBody>
      </p:sp>
    </p:spTree>
    <p:extLst>
      <p:ext uri="{BB962C8B-B14F-4D97-AF65-F5344CB8AC3E}">
        <p14:creationId xmlns:p14="http://schemas.microsoft.com/office/powerpoint/2010/main" val="29137893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say the date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err="1" smtClean="0">
                <a:solidFill>
                  <a:schemeClr val="accent6"/>
                </a:solidFill>
              </a:rPr>
              <a:t>hoy</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solidFill>
                  <a:srgbClr val="FF0000"/>
                </a:solidFill>
              </a:rPr>
              <a:t>    </a:t>
            </a:r>
            <a:r>
              <a:rPr lang="en-US" sz="4000" dirty="0" smtClean="0"/>
              <a:t> today</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t2.gstatic.com/images?q=tbn:ANd9GcT__R82NdsTiIE9Z_ciqLVIs06wWk9eH1H6eYM4n3jxyaSnysfcHw"/>
          <p:cNvPicPr>
            <a:picLocks noChangeAspect="1" noChangeArrowheads="1"/>
          </p:cNvPicPr>
          <p:nvPr/>
        </p:nvPicPr>
        <p:blipFill>
          <a:blip r:embed="rId2" cstate="print"/>
          <a:srcRect/>
          <a:stretch>
            <a:fillRect/>
          </a:stretch>
        </p:blipFill>
        <p:spPr bwMode="auto">
          <a:xfrm>
            <a:off x="2667000" y="2057400"/>
            <a:ext cx="4267200" cy="27182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say the date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err="1" smtClean="0">
                <a:solidFill>
                  <a:schemeClr val="accent6"/>
                </a:solidFill>
              </a:rPr>
              <a:t>mañana</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solidFill>
                  <a:srgbClr val="FF0000"/>
                </a:solidFill>
              </a:rPr>
              <a:t>    </a:t>
            </a:r>
            <a:r>
              <a:rPr lang="en-US" sz="4000" dirty="0" smtClean="0"/>
              <a:t> tomorrow</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t2.gstatic.com/images?q=tbn:ANd9GcT__R82NdsTiIE9Z_ciqLVIs06wWk9eH1H6eYM4n3jxyaSnysfcHw"/>
          <p:cNvPicPr>
            <a:picLocks noChangeAspect="1" noChangeArrowheads="1"/>
          </p:cNvPicPr>
          <p:nvPr/>
        </p:nvPicPr>
        <p:blipFill>
          <a:blip r:embed="rId2" cstate="print"/>
          <a:srcRect/>
          <a:stretch>
            <a:fillRect/>
          </a:stretch>
        </p:blipFill>
        <p:spPr bwMode="auto">
          <a:xfrm>
            <a:off x="1295400" y="2743200"/>
            <a:ext cx="4267200" cy="2718252"/>
          </a:xfrm>
          <a:prstGeom prst="rect">
            <a:avLst/>
          </a:prstGeom>
          <a:noFill/>
        </p:spPr>
      </p:pic>
      <p:sp>
        <p:nvSpPr>
          <p:cNvPr id="15" name="Curved Down Arrow 14"/>
          <p:cNvSpPr/>
          <p:nvPr/>
        </p:nvSpPr>
        <p:spPr>
          <a:xfrm>
            <a:off x="3276600" y="1600200"/>
            <a:ext cx="2895600" cy="1143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say the date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a:t>
            </a:r>
            <a:r>
              <a:rPr lang="en-US" sz="5400" dirty="0" err="1" smtClean="0">
                <a:solidFill>
                  <a:schemeClr val="accent6"/>
                </a:solidFill>
              </a:rPr>
              <a:t>Cuál</a:t>
            </a:r>
            <a:r>
              <a:rPr lang="en-US" sz="5400" dirty="0" smtClean="0">
                <a:solidFill>
                  <a:schemeClr val="accent6"/>
                </a:solidFill>
              </a:rPr>
              <a:t> </a:t>
            </a:r>
            <a:r>
              <a:rPr lang="en-US" sz="5400" dirty="0" err="1" smtClean="0">
                <a:solidFill>
                  <a:schemeClr val="accent6"/>
                </a:solidFill>
              </a:rPr>
              <a:t>es</a:t>
            </a:r>
            <a:r>
              <a:rPr lang="en-US" sz="5400" dirty="0" smtClean="0">
                <a:solidFill>
                  <a:schemeClr val="accent6"/>
                </a:solidFill>
              </a:rPr>
              <a:t> la </a:t>
            </a:r>
            <a:r>
              <a:rPr lang="en-US" sz="5400" dirty="0" err="1" smtClean="0">
                <a:solidFill>
                  <a:schemeClr val="accent6"/>
                </a:solidFill>
              </a:rPr>
              <a:t>fecha</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What is the date?</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1066800" y="2819400"/>
            <a:ext cx="1676400" cy="1569660"/>
          </a:xfrm>
          <a:prstGeom prst="rect">
            <a:avLst/>
          </a:prstGeom>
          <a:noFill/>
        </p:spPr>
        <p:txBody>
          <a:bodyPr wrap="square" rtlCol="0">
            <a:spAutoFit/>
          </a:bodyPr>
          <a:lstStyle/>
          <a:p>
            <a:r>
              <a:rPr lang="en-US" sz="9600" dirty="0" smtClean="0">
                <a:solidFill>
                  <a:srgbClr val="92D050"/>
                </a:solidFill>
              </a:rPr>
              <a:t>¿</a:t>
            </a:r>
            <a:endParaRPr lang="en-US" sz="9600" dirty="0">
              <a:solidFill>
                <a:srgbClr val="92D050"/>
              </a:solidFill>
            </a:endParaRPr>
          </a:p>
        </p:txBody>
      </p:sp>
      <p:sp>
        <p:nvSpPr>
          <p:cNvPr id="15" name="Rectangle 14"/>
          <p:cNvSpPr/>
          <p:nvPr/>
        </p:nvSpPr>
        <p:spPr>
          <a:xfrm rot="10800000">
            <a:off x="6705600" y="2971800"/>
            <a:ext cx="1219200" cy="1569660"/>
          </a:xfrm>
          <a:prstGeom prst="rect">
            <a:avLst/>
          </a:prstGeom>
        </p:spPr>
        <p:txBody>
          <a:bodyPr wrap="square">
            <a:spAutoFit/>
          </a:bodyPr>
          <a:lstStyle/>
          <a:p>
            <a:r>
              <a:rPr lang="en-US" sz="9600" dirty="0" smtClean="0">
                <a:solidFill>
                  <a:srgbClr val="92D050"/>
                </a:solidFill>
              </a:rPr>
              <a:t>¿</a:t>
            </a:r>
            <a:endParaRPr lang="en-US" sz="9600" dirty="0">
              <a:solidFill>
                <a:srgbClr val="92D050"/>
              </a:solidFill>
            </a:endParaRPr>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6324" name="Picture 4" descr="http://blogs.mathworks.com/images/pick/htmlcal.png"/>
          <p:cNvPicPr>
            <a:picLocks noChangeAspect="1" noChangeArrowheads="1"/>
          </p:cNvPicPr>
          <p:nvPr/>
        </p:nvPicPr>
        <p:blipFill>
          <a:blip r:embed="rId2" cstate="print"/>
          <a:srcRect/>
          <a:stretch>
            <a:fillRect/>
          </a:stretch>
        </p:blipFill>
        <p:spPr bwMode="auto">
          <a:xfrm>
            <a:off x="2438400" y="1828800"/>
            <a:ext cx="4381500" cy="3790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say the date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Es el # de (</a:t>
            </a:r>
            <a:r>
              <a:rPr lang="en-US" sz="5400" dirty="0" err="1" smtClean="0">
                <a:solidFill>
                  <a:schemeClr val="accent6"/>
                </a:solidFill>
              </a:rPr>
              <a:t>mes</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t>     It’s the # of (month).</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1066800" y="2819400"/>
            <a:ext cx="1676400" cy="1569660"/>
          </a:xfrm>
          <a:prstGeom prst="rect">
            <a:avLst/>
          </a:prstGeom>
          <a:noFill/>
        </p:spPr>
        <p:txBody>
          <a:bodyPr wrap="square" rtlCol="0">
            <a:spAutoFit/>
          </a:bodyPr>
          <a:lstStyle/>
          <a:p>
            <a:r>
              <a:rPr lang="en-US" sz="9600" dirty="0" smtClean="0">
                <a:solidFill>
                  <a:srgbClr val="92D050"/>
                </a:solidFill>
              </a:rPr>
              <a:t>¿</a:t>
            </a:r>
            <a:endParaRPr lang="en-US" sz="9600" dirty="0">
              <a:solidFill>
                <a:srgbClr val="92D050"/>
              </a:solidFill>
            </a:endParaRPr>
          </a:p>
        </p:txBody>
      </p:sp>
      <p:sp>
        <p:nvSpPr>
          <p:cNvPr id="15" name="Rectangle 14"/>
          <p:cNvSpPr/>
          <p:nvPr/>
        </p:nvSpPr>
        <p:spPr>
          <a:xfrm rot="10800000">
            <a:off x="6705600" y="2971800"/>
            <a:ext cx="1219200" cy="1569660"/>
          </a:xfrm>
          <a:prstGeom prst="rect">
            <a:avLst/>
          </a:prstGeom>
        </p:spPr>
        <p:txBody>
          <a:bodyPr wrap="square">
            <a:spAutoFit/>
          </a:bodyPr>
          <a:lstStyle/>
          <a:p>
            <a:r>
              <a:rPr lang="en-US" sz="9600" dirty="0" smtClean="0">
                <a:solidFill>
                  <a:srgbClr val="92D050"/>
                </a:solidFill>
              </a:rPr>
              <a:t>¿</a:t>
            </a:r>
            <a:endParaRPr lang="en-US" sz="9600" dirty="0">
              <a:solidFill>
                <a:srgbClr val="92D050"/>
              </a:solidFill>
            </a:endParaRPr>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6324" name="Picture 4" descr="http://blogs.mathworks.com/images/pick/htmlcal.png"/>
          <p:cNvPicPr>
            <a:picLocks noChangeAspect="1" noChangeArrowheads="1"/>
          </p:cNvPicPr>
          <p:nvPr/>
        </p:nvPicPr>
        <p:blipFill>
          <a:blip r:embed="rId2" cstate="print"/>
          <a:srcRect/>
          <a:stretch>
            <a:fillRect/>
          </a:stretch>
        </p:blipFill>
        <p:spPr bwMode="auto">
          <a:xfrm>
            <a:off x="2438400" y="1828800"/>
            <a:ext cx="4381500" cy="3790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http://blogs.mathworks.com/images/pick/htmlcal.png"/>
          <p:cNvPicPr>
            <a:picLocks noChangeAspect="1" noChangeArrowheads="1"/>
          </p:cNvPicPr>
          <p:nvPr/>
        </p:nvPicPr>
        <p:blipFill>
          <a:blip r:embed="rId2" cstate="print"/>
          <a:srcRect/>
          <a:stretch>
            <a:fillRect/>
          </a:stretch>
        </p:blipFill>
        <p:spPr bwMode="auto">
          <a:xfrm>
            <a:off x="2743200" y="1981200"/>
            <a:ext cx="6400800" cy="5538083"/>
          </a:xfrm>
          <a:prstGeom prst="rect">
            <a:avLst/>
          </a:prstGeom>
          <a:noFill/>
        </p:spPr>
      </p:pic>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say the date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Es el </a:t>
            </a:r>
            <a:r>
              <a:rPr lang="en-US" sz="5400" dirty="0" err="1" smtClean="0">
                <a:solidFill>
                  <a:srgbClr val="FF0000"/>
                </a:solidFill>
              </a:rPr>
              <a:t>primero</a:t>
            </a:r>
            <a:r>
              <a:rPr lang="en-US" sz="5400" dirty="0" smtClean="0">
                <a:solidFill>
                  <a:schemeClr val="accent6"/>
                </a:solidFill>
              </a:rPr>
              <a:t> de (</a:t>
            </a:r>
            <a:r>
              <a:rPr lang="en-US" sz="5400" dirty="0" err="1" smtClean="0">
                <a:solidFill>
                  <a:schemeClr val="accent6"/>
                </a:solidFill>
              </a:rPr>
              <a:t>mes</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0" y="5867400"/>
            <a:ext cx="8915400" cy="707886"/>
          </a:xfrm>
          <a:prstGeom prst="rect">
            <a:avLst/>
          </a:prstGeom>
          <a:noFill/>
        </p:spPr>
        <p:txBody>
          <a:bodyPr wrap="square" rtlCol="0">
            <a:spAutoFit/>
          </a:bodyPr>
          <a:lstStyle/>
          <a:p>
            <a:pPr algn="ctr"/>
            <a:r>
              <a:rPr lang="en-US" sz="4000" dirty="0" smtClean="0">
                <a:solidFill>
                  <a:srgbClr val="FF0000"/>
                </a:solidFill>
              </a:rPr>
              <a:t>     It’s the 1st of (month).</a:t>
            </a:r>
            <a:endParaRPr lang="en-US" sz="4000" dirty="0">
              <a:solidFill>
                <a:srgbClr val="FF0000"/>
              </a:solidFill>
            </a:endParaRPr>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3886200" y="2667000"/>
            <a:ext cx="1447800" cy="1295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57200"/>
            <a:ext cx="7772400" cy="1470025"/>
          </a:xfrm>
        </p:spPr>
        <p:txBody>
          <a:bodyPr>
            <a:normAutofit/>
          </a:bodyPr>
          <a:lstStyle/>
          <a:p>
            <a:r>
              <a:rPr lang="en-US" sz="6600" dirty="0" smtClean="0">
                <a:solidFill>
                  <a:srgbClr val="FF0000"/>
                </a:solidFill>
              </a:rPr>
              <a:t>Para </a:t>
            </a:r>
            <a:r>
              <a:rPr lang="en-US" sz="6600" dirty="0" err="1" smtClean="0">
                <a:solidFill>
                  <a:srgbClr val="FF0000"/>
                </a:solidFill>
              </a:rPr>
              <a:t>empezar</a:t>
            </a:r>
            <a:endParaRPr lang="en-US" sz="6600" dirty="0">
              <a:solidFill>
                <a:srgbClr val="FF0000"/>
              </a:solidFill>
            </a:endParaRPr>
          </a:p>
        </p:txBody>
      </p:sp>
      <p:sp>
        <p:nvSpPr>
          <p:cNvPr id="3" name="Subtitle 2"/>
          <p:cNvSpPr>
            <a:spLocks noGrp="1"/>
          </p:cNvSpPr>
          <p:nvPr>
            <p:ph type="subTitle" idx="1"/>
          </p:nvPr>
        </p:nvSpPr>
        <p:spPr>
          <a:xfrm>
            <a:off x="1524000" y="1905000"/>
            <a:ext cx="6400800" cy="1752600"/>
          </a:xfrm>
        </p:spPr>
        <p:txBody>
          <a:bodyPr/>
          <a:lstStyle/>
          <a:p>
            <a:r>
              <a:rPr lang="en-US" dirty="0" err="1" smtClean="0"/>
              <a:t>Lista</a:t>
            </a:r>
            <a:r>
              <a:rPr lang="en-US" dirty="0" smtClean="0"/>
              <a:t> de </a:t>
            </a:r>
            <a:r>
              <a:rPr lang="en-US" dirty="0" err="1" smtClean="0"/>
              <a:t>vocabulario</a:t>
            </a:r>
            <a:r>
              <a:rPr lang="en-US" dirty="0" smtClean="0"/>
              <a:t> parte 2</a:t>
            </a:r>
            <a:endParaRPr lang="en-US" dirty="0"/>
          </a:p>
        </p:txBody>
      </p:sp>
      <p:sp>
        <p:nvSpPr>
          <p:cNvPr id="4" name="TextBox 3"/>
          <p:cNvSpPr txBox="1"/>
          <p:nvPr/>
        </p:nvSpPr>
        <p:spPr>
          <a:xfrm>
            <a:off x="1905000" y="2590800"/>
            <a:ext cx="5638800" cy="1015663"/>
          </a:xfrm>
          <a:prstGeom prst="rect">
            <a:avLst/>
          </a:prstGeom>
          <a:noFill/>
        </p:spPr>
        <p:txBody>
          <a:bodyPr wrap="square" rtlCol="0">
            <a:spAutoFit/>
          </a:bodyPr>
          <a:lstStyle/>
          <a:p>
            <a:pPr algn="ctr"/>
            <a:r>
              <a:rPr lang="en-US" sz="6000" dirty="0" smtClean="0">
                <a:solidFill>
                  <a:srgbClr val="92D050"/>
                </a:solidFill>
              </a:rPr>
              <a:t>EL TIEMPO</a:t>
            </a:r>
            <a:endParaRPr lang="en-US" sz="6000" dirty="0">
              <a:solidFill>
                <a:srgbClr val="92D050"/>
              </a:solidFill>
            </a:endParaRPr>
          </a:p>
        </p:txBody>
      </p:sp>
      <p:pic>
        <p:nvPicPr>
          <p:cNvPr id="68610" name="Picture 2" descr="http://t3.gstatic.com/images?q=tbn:ANd9GcRpN0yReaQ2ASbClQtMYARY6fVKZ3OFA9wx937PnA5HwQpaZ0YwOw"/>
          <p:cNvPicPr>
            <a:picLocks noChangeAspect="1" noChangeArrowheads="1"/>
          </p:cNvPicPr>
          <p:nvPr/>
        </p:nvPicPr>
        <p:blipFill>
          <a:blip r:embed="rId2" cstate="print"/>
          <a:srcRect/>
          <a:stretch>
            <a:fillRect/>
          </a:stretch>
        </p:blipFill>
        <p:spPr bwMode="auto">
          <a:xfrm>
            <a:off x="3124200" y="3581400"/>
            <a:ext cx="3276600" cy="3010553"/>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weather</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a:t>
            </a:r>
            <a:r>
              <a:rPr lang="en-US" sz="5400" dirty="0" err="1" smtClean="0">
                <a:solidFill>
                  <a:schemeClr val="accent6"/>
                </a:solidFill>
              </a:rPr>
              <a:t>Qué</a:t>
            </a:r>
            <a:r>
              <a:rPr lang="en-US" sz="5400" dirty="0" smtClean="0">
                <a:solidFill>
                  <a:schemeClr val="accent6"/>
                </a:solidFill>
              </a:rPr>
              <a:t> </a:t>
            </a:r>
            <a:r>
              <a:rPr lang="en-US" sz="5400" dirty="0" err="1" smtClean="0">
                <a:solidFill>
                  <a:schemeClr val="accent6"/>
                </a:solidFill>
              </a:rPr>
              <a:t>tiempo</a:t>
            </a:r>
            <a:r>
              <a:rPr lang="en-US" sz="5400" dirty="0" smtClean="0">
                <a:solidFill>
                  <a:schemeClr val="accent6"/>
                </a:solidFill>
              </a:rPr>
              <a:t> </a:t>
            </a:r>
            <a:r>
              <a:rPr lang="en-US" sz="5400" dirty="0" err="1" smtClean="0">
                <a:solidFill>
                  <a:schemeClr val="accent6"/>
                </a:solidFill>
              </a:rPr>
              <a:t>hace</a:t>
            </a:r>
            <a:r>
              <a:rPr lang="en-US" sz="5400" dirty="0" smtClean="0">
                <a:solidFill>
                  <a:schemeClr val="accent6"/>
                </a:solidFill>
              </a:rPr>
              <a:t>(hoy)?</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28600" y="5867400"/>
            <a:ext cx="8915400" cy="707886"/>
          </a:xfrm>
          <a:prstGeom prst="rect">
            <a:avLst/>
          </a:prstGeom>
          <a:noFill/>
        </p:spPr>
        <p:txBody>
          <a:bodyPr wrap="square" rtlCol="0">
            <a:spAutoFit/>
          </a:bodyPr>
          <a:lstStyle/>
          <a:p>
            <a:pPr algn="ctr"/>
            <a:r>
              <a:rPr lang="en-US" sz="4000" dirty="0" smtClean="0"/>
              <a:t>What’s the weather like(today)?</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AutoShape 2"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wQCBQYBAAf/xAA8EAACAQMDAgQEBAUBBwUAAAABAgMABBESITEFQRMiUWEGFDJxgZGhwRUjUrHRQjNDcpLh8PFTYmOCwv/EABoBAAIDAQEAAAAAAAAAAAAAAAMEAQIFAAb/xAApEQACAgICAQMDBAMAAAAAAAAAAQIRAwQSITEFE0EiMlEUI2FxQoHR/9oADAMBAAIRAxEAPwCphmR5wqZ9d6cmuYoELyuqKOS1V1rE63JYqQoyAT3oPxHbrNZM7MQU3AHeldRv27YXYS9ykPydTs1RXNzFpYZHm5qus+u/N9SNukY8I5w4OTtWN1ADemem3TW19FNGe+DnuD2pjlbKe2kj6EnmOCMH0ogUCoKc4I71PO9GQueKiuECuk4qPNTR1niVXJbjGaKtrLIchADjuaCPNc2ynGDMoOfSjdRS/t7t3sUQpNhyZBkAqDt/9hge1UkwsIpq2Sitnl+lojjbIavR25eVo1khLqSCurfbGe3uKpLOPqcCHSs0fiSZkQKCVBGSR78161huRE0mLn5oStiM6vNsBvvkA4+35VW2X4RLySHwSQ7whsZwXxtnH7iiJaykfQp9gd6T6xYy3Fw0qNMQYQuz5GSwyPyFD6XFfr1UNcvdmJJSse2VK5I81dyZ3BDhXBIIxg4IqBKAZIFG6hIsc0xJGAxz+dVd07SLDIuyEE49c8VaTpAYxbY08kSDJwBXUmjYeVhiq87pqwce5qMMZds7k96FzDe1/JaZTGcD1qEEyyW6SuANW/60IQPCFuVlBEYbKg5ztwfSqi4uN1aUklhkKvas7Ntylk44/jz/AMHtXS9yLcmaKJkcZI27UzHGjD6R+NUPSblmmEX1qRsRvitEpwRtjar621knlcJJfkFuaiwJUxponbSscLOAudsYpRob8sSI1AzxrG1WXihYUDkhSNiN/wAx6VHxvRyR/wAB/wAUtnkvca5UGxL6F0ZQOGkABJ29KF1KA3Fo8YO5Fetw2s6hggetIfEV81paBU+pzgH0rWx9QM+XczHXEZikaMncHfFQVijKwxkHO9SlyWBIO++9QNQOQinE1PTfihW0x3cRU7AshyPy7Vp1bPfNYf4dhtJml+ajVjGAwJO2PetPY9Ztbu4+XiJ1YJBIwDj0o8H0I5YpPpFkajUiajnFXBBLUar+2H/yfsa71Wa6sb+SS3gknikj1kf06fqx7kYwPUVC083ULUesn/5NaKWIKNJzuO3ahy8h8X2mGjl6hAAWujEAVLKUJ8rYLNxj/Ud+2K7D83eX6SC5ZmVlUsIgMLrYA/kc/jT1yklr1JojNczhggRGnwCzFuduNqlf9VZrZ1it2ieKRBMQ4yDq3A9dv71UIRjv+oy+Li4RGhBTwdHmcjI1fn+G1XllJDBOtpLdpJOW2VyNWOQPekLfrKCV1uIVhZUbfxAQSACBnHoaYgt3uboBIvDjaSO5eRjkk5zpG3tzXHFX8QStG5QgiNnIc98Z/wDNFniUIEX6AMKB6Uz1S1S5eRScZZtx9zQ445MYmKnG2Qf2qZxbA45peSkaC4e40lVVNYOrUckDtiri1iwS2NgPTmprAiuWNEXCjA4qFBlpZV8ALqHMqPGCBqy5XuPT3pK46XHdRiSDeMnYOvFWmoMCu++1TtkWG3WIHIAIz+NI7erOeSMsX+w+ruPCmmI9Ps1tkV08x4BA2Aq2XkH2oMSBF0qMD0o6cira2o8MublbYPZ2nn8otIs+FDhSdPm2P7UF7qQOwDYAOw1/9KYhDNCMYxpwcjP5+1ANwAdwpPc4pLZXHI3dWO67vGjI231MRweKB1O6traPVcgEZ28uaPYgaSf2xXL/AKfFfxGOUb42YcitnGnx6M2VcuzGdWuILu4MkCsu3BGK70/o13frriCiPONTHAP2qxb4XuRcKBKhiJ3bOCBWpt4Y7eFYol0oowBUqFvsJLLxVQZjZ/hzqEQJQK4O3lbmrL4Y6bJDJJczoyt9CBhv7n9q0tRY6Rk1dQSBvNKqPYxXjUIZknTWjZXjNTNXApkoxiRHUlXQ6lI7GrQ38hxrVCfXBFVkdGyBuahpEqTXgLcSQXAYS2sbBsaiSd8cULwLHKkWUYI4wcf+aWuJSksITB1SYP27/pmmZWWMhhwTgUrLYxQyLHJ02g6jkceSALYQJ4gVGWNyCUBU8DHJUmrSK4ihlaaKALK6hSxfOw4H60pnBwal96OuL7QJzkurOMck1EnmpGuY71cGI9QvBaRqxBYscACq+Xqz6QFUA53PO1Wl/YrdxgZwwOQazd2rJK0bDGlvzFExxi/JXJyXg7Pe3Erh2dgvttVt0zqipAFupCWzscZ2rPPJLkaBkZBA/wA0UjzAe1EcU+gSbXZuYsMAec75oyis98P3MzyeEzs0YXg9vStEgztS04uLDwkpIsY2KRKVO47eo/7zXG0aj5Tz61X3N78tf2cLDyzxNpPYspBK/cg/pTfij+lv+YVj7M+ORpmvrpvGqMpZ4Ee3rTIODml7QAR7Udea1sf2ozZ/czz7DakV6iomMU40EHGc7U/IcCspeyeJPI54J9OcUxjjydMBN0ujVqRjOaqur35QeBEdyPN7Ckel9TZHEBJdCcAn/SaTvVmjdz/vCd881ZY6kUc7RcdBn1RPDxo3WrWs50B3+aww3KHOK0ZHNRljTJxO40EjrhYzoyJ7rknvXYeQaHINNwDCPMcalHGPWkNyc4YXKDVr8jeCMJZEpE9DCKIzYMsYxn3xjNSXzDBobuTtnOKLbK8sRKrhtOQGPB968hJyl2zcSUfCDxqrOuQM9yalJu5xx2oSShnEQILKPNpHemJFG2PStT0nJKOdwl+PyJbsU8aaBdqg8ixrqc4HvU5CqoSTjAzmqGSdp3d5PoJ8i+grezZVjjbFNTVlsz4ou/FQhSdtQyue9cntopkYOgyw5xvVHNM0zAPIToGAM8Cnum3pJEUpJ7K2f70vh2rdT6Y5seluEOWN3QCPoeJMiQBc+lFHQx4xYyAoe2N6tgfXmpcbGtD3JfBjvHEHbQpAAsagD2FOR7HNLr9QpmMUNt2WSoS+J0k+Tt5Is+JCTJEAOWXf9RkfjTttc2VxbxToYgsiBwDLuARn1ovU49dgHxl4yWT77VjJ/h6wknkcXM6BmJCrjA34FZOxPH7jUzU11JY04lhajTCAOKMgyaFb/wCzFFU6d+3rWrDwZ8vJMgH7VnOo9IlZnEa6o2OedxWkXzLqX6QcZrmkcUeMqdoFKNme6R0Z451kuAQqnVpLZLH3q5uLCC53mTLeo2prGSPauM2OK6UmyqikKQWUNqCIVx6nk0Ynua6Wzt3qJqrbfkskkSjO+1DvAQEEeRK7BUYcj1osYGaKUBYNjcce1Cyw5wcUXhLjJM88YC4ZQcj7VBYmkhZY3CNwMjOKlJEHeNyd0OcV1S8VzsNUbenK1gS0drXTeN2aS2MOV1NUMWdskEATT/MIyWJ3apsdq7JgvnuBjNR7U1o+nqH7uXuT7/oBsbTl9EfAh1QstnKV501SFyAulHbP04XmtNIgfZhkehqIRABhRt7VoZ8Hu/JbT3f0ydK7M1ZWM0s0uhMFc5OSce1PR9LnZfEaQq4OwBwAKsLb+XeTqNhIgP5VOSURKWIzjsKXw4ouUk/hh8u/l4pR6sP06CS7u0DRu1uh0TMh+ljxn2z6Vbz9Ng1zOjlIlQFQN8EA5zn8P1pYwz9MtklgmXw5vMQh1Jk/9O9NWF1/ErK5t2AS4QZIB+r0P2NNW1/Qh007XZUWaSXYuWgUF4B9B3LH0q3NhJDAsjEZwNS54PtSvw9bSrd3M4Uqj4QKRgkjk1Zm5hyVceJgnA7V3JtleK49gWwLQakLDfgbr71Tv062LsctufSrecarNAoxluKGLCTG7oD6HO1YW48jztRRq6vFYVbMrq0IuASxOFUck1aW/SvGgTx5CG1DxAvGO6j/ADVbHpW9tHZgiK41ORxWnJxsNhW7dGbCKfbPYjWIRqgCjYDG2KG1lA658PSx7rtUuxJPHPtQLu7j+WKxPlmODtjarRtsmfGuxC7WOKQRxPryOcd6hZRI0Ul5djTbxbLqXZj6/btQR4hvYGhXVKsgOkd1759sVbdRtIZZdbzuglOnnbJ7VeT+AcEvuorpWtJfDmjQt5iFiQbuQd9vSmriwa4uC8ZVVbBOrYrtvxQrRobHqK2qQ5LAjxM5Ow49hTds1xNPd206FUyNMi7Bge1VtotSaKxFwxGxI5INGxUSqpM6o+tQcBsYzRMUUWOc11ea8K4dt6ijgy817Fcj4zUq4k4RUSu21TO9extUHC1kqp800mTOTgemj2ovRpF6Z1WO6uY3mDAqiLjOTxz9zU9O+cb+tedQ4w/mHvSePDKGSTu0+/5GJZYtLrtGg6vNCka+IiKp38PAP4bVW9GubWe/cWkIWUR+dtGNqVsEW/nZLy4ZGBwqjlgB2zT9vaRdMimltiWUH/VuSe2aI0l0WTb7ZcXECiE5bGrys4OOaqj00+VhcHwwfMoGCfxrvRbwXPRJLe5JZvFfLMM5OcigWomtbvKqRFJ9ant7iuS66Ik02m0Ws1uEtIpQh8JH7Hk13Wn9A/MUr126k+SgjiBeIzAErgY2O+9K6kO40kdjqI/es3PGUcl/kdwSThRmDhkCtwdjT1reSQQohKuFGPMDnFVkkoRQcEnOAPU1PDsut2Vf/bmnsuxDCvqEscJT8FjddUaXTDpAzyF/eg53INKRaZMsuduTj+1MnGA3fG9JYfUlLNxl0mHy6tQ5LtkxK1uXkjOCR5tgc4p2WJ+oQWckzHKKGkRRjJ2I/Wq/xEIwSPsa7ATHe28oyEUnUAeRitZtSfTFYuupB5YWveoSRuumGI6cnkn2/vmnYF/hwxc3LSRvnCsNwPY0nLeSeN4iHSP6cZFL3Nw87l3O+MbcCpp/J3OK8Em0eO5iJKZ8pIxkV1pVQZc4AoUfamOkW6XHVWNxgxwqHVDwxzyftV7pAox5Og62t02kiBlDd32xRpOnzgDQFfPODjH51bTTKcEH8PSloOowySKhypZzGpI5YZyPw0k0PkxlYYiL200K6nTC8Eg5FDb2q+bS4MbAFc7g1XdQgSNEZF06ic4qylYKePirEq9moM4HJxXIElu5Gjtx9K5LHipboGk34JaxqAyMngV0tg4O1W1hYR2Q1nzyt9UhGD+HoK7LZRzSmV0BY+5x+VDc0F9p0Vls3g3ImjCkldJB5x7HtRZ76RrS7iCavGwI9/o/z2q3isLZ0w8YXPcbYqnWwuWmYEKi52LNnP4CouL7O4yj0O9MmtYY4LONSW0EsSMYIxnP3yadvJgGeFQjKxBBB4HpVZLYywIJSwYL9RGxFFQNpGQ2/GRXKK8nSk6pjTRfM2aJuDrzsuSdjUf4Yq7GQ5G2xOP70WOQwW2oAkmQJ9simPCmPLKvsGO36Vn7TuddjuqqxnzafylZP/TOTTK6OcD8aBjVGwPcYqFrIXgVj9vy2pf1OD6mjtR+UxxT5ia6zYoSNU/qNY1D19BbcBjuBR5QsagZ83OPQUCMlB5fxNeLajk81r+n6knNZXLpCGznVcEuzxaotXa4a9AZxKJsb0VSVcOhKuOGHIoMewNTB23qUcOx9QeOH+aviuvo2Mj/ADVjYQWMjm/iWPW3L4wR96o1aiKccVVwXwEWWSXZcv1HTI2hFIGyk+nvSUszzbyMWI9aXBqealKgcpOXkV6iH+Wfw+e9auytYf4XaeBrWNQrqA++cdz35NZ/NFikkjQCKR48HOEO35cVWUbL45KJoGGM1PA8Mgcmq2xvTcnwpsCdR/zj1FMyzxwOFlcKSARnvQaGbQw/AxQwDsMZrxkwoJ4qXihLd5QurHvioq2c38ko1JYbfajX17D8v8uYllcdydhVTJfTPlY9MYO2FH71yNvU71dQoDLJfgs7JQLb6VOXXOfvSTBwxAcgZ/qNevppoOkPJbgGTxFA1HA3OKpDf9UJJM1nn/hasrewZJ5Lix7TnFY6kigVtqDb/wAt5YzxnUPsaobC/upUGuYnJPYU2bqbOdf6Cj7KWaPFgsUJQfJFwsg16c704ugR51DNZ1bmb+v9BU1uZjkGQ/lSH6CL/wAhh5pL4L4PhSpPNeDCqP5qbP1/oKMlzN/X+grW1scMMeMRDK5TlbLcmu5GKrUnlI3bv6UwJG23ptMDQ0p596kTtSqO2+9TLNvvU2QMqdqmppTW3m370VSdVTZ3EbU7E1NTS0bE7Z7GiqTiuIoOKmNqCCciiAnbf0qDqCps4b/UvB9KI7tISXbUTyTQc/tU4zkVWyewsbFBpVmC/wBOdqO9xI0ejI0+gFLL2/77UReB96jwTbfQSNO/rRFG9RTlfuamdiKmyKBfEM4i+HZWaFZh4iDQzY5POaxHz57LMB6fNH/Faz4nOfhu5zvh0I9t6+e6j60ln+4e1knDs//Z"/>
          <p:cNvSpPr>
            <a:spLocks noChangeAspect="1" noChangeArrowheads="1"/>
          </p:cNvSpPr>
          <p:nvPr/>
        </p:nvSpPr>
        <p:spPr bwMode="auto">
          <a:xfrm>
            <a:off x="134938" y="-569913"/>
            <a:ext cx="1543050" cy="1162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7588" name="Picture 4" descr="http://cutiepiedaycare.files.wordpress.com/2011/08/img-20110818-00198.jpg?w=1024&amp;h=768"/>
          <p:cNvPicPr>
            <a:picLocks noChangeAspect="1" noChangeArrowheads="1"/>
          </p:cNvPicPr>
          <p:nvPr/>
        </p:nvPicPr>
        <p:blipFill>
          <a:blip r:embed="rId2" cstate="print"/>
          <a:srcRect/>
          <a:stretch>
            <a:fillRect/>
          </a:stretch>
        </p:blipFill>
        <p:spPr bwMode="auto">
          <a:xfrm>
            <a:off x="2057400" y="1905000"/>
            <a:ext cx="5181600" cy="3886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Qué</a:t>
            </a:r>
            <a:r>
              <a:rPr lang="en-US" dirty="0"/>
              <a:t> </a:t>
            </a:r>
            <a:r>
              <a:rPr lang="en-US" dirty="0" err="1" smtClean="0"/>
              <a:t>tiempo</a:t>
            </a:r>
            <a:r>
              <a:rPr lang="en-US" dirty="0" smtClean="0"/>
              <a:t> </a:t>
            </a:r>
            <a:r>
              <a:rPr lang="en-US" dirty="0" err="1" smtClean="0"/>
              <a:t>hace</a:t>
            </a:r>
            <a:r>
              <a:rPr lang="en-US" dirty="0" smtClean="0"/>
              <a:t> hoy?</a:t>
            </a:r>
            <a:endParaRPr lang="en-US"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www.youtube.com/watch?v=qHVdHPIHnNQ</a:t>
            </a:r>
            <a:endParaRPr lang="en-US" dirty="0" smtClean="0"/>
          </a:p>
          <a:p>
            <a:pPr marL="0" indent="0">
              <a:buNone/>
            </a:pPr>
            <a:endParaRPr lang="en-US" dirty="0"/>
          </a:p>
        </p:txBody>
      </p:sp>
    </p:spTree>
    <p:extLst>
      <p:ext uri="{BB962C8B-B14F-4D97-AF65-F5344CB8AC3E}">
        <p14:creationId xmlns:p14="http://schemas.microsoft.com/office/powerpoint/2010/main" val="30559945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Greet Someone</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err="1" smtClean="0">
                <a:solidFill>
                  <a:schemeClr val="accent6"/>
                </a:solidFill>
              </a:rPr>
              <a:t>Igualmente</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762000" y="5867400"/>
            <a:ext cx="7696200" cy="707886"/>
          </a:xfrm>
          <a:prstGeom prst="rect">
            <a:avLst/>
          </a:prstGeom>
          <a:noFill/>
        </p:spPr>
        <p:txBody>
          <a:bodyPr wrap="square" rtlCol="0">
            <a:spAutoFit/>
          </a:bodyPr>
          <a:lstStyle/>
          <a:p>
            <a:pPr algn="ctr"/>
            <a:r>
              <a:rPr lang="en-US" sz="4000" dirty="0" smtClean="0"/>
              <a:t>Likewise.</a:t>
            </a:r>
            <a:endParaRPr lang="en-US" sz="4000" dirty="0"/>
          </a:p>
        </p:txBody>
      </p:sp>
      <p:pic>
        <p:nvPicPr>
          <p:cNvPr id="38916" name="Picture 4" descr="http://ecx.images-amazon.com/images/I/51A1HnhIAKL._SL500_AA300_.jpg"/>
          <p:cNvPicPr>
            <a:picLocks noChangeAspect="1" noChangeArrowheads="1"/>
          </p:cNvPicPr>
          <p:nvPr/>
        </p:nvPicPr>
        <p:blipFill>
          <a:blip r:embed="rId2" cstate="print"/>
          <a:srcRect/>
          <a:stretch>
            <a:fillRect/>
          </a:stretch>
        </p:blipFill>
        <p:spPr bwMode="auto">
          <a:xfrm>
            <a:off x="2590800" y="1828800"/>
            <a:ext cx="3886200" cy="3886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weather</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err="1" smtClean="0">
                <a:solidFill>
                  <a:schemeClr val="accent6"/>
                </a:solidFill>
              </a:rPr>
              <a:t>Hace</a:t>
            </a:r>
            <a:r>
              <a:rPr lang="en-US" sz="5400" dirty="0" smtClean="0">
                <a:solidFill>
                  <a:schemeClr val="accent6"/>
                </a:solidFill>
              </a:rPr>
              <a:t> </a:t>
            </a:r>
            <a:r>
              <a:rPr lang="en-US" sz="5400" dirty="0" err="1" smtClean="0">
                <a:solidFill>
                  <a:schemeClr val="accent6"/>
                </a:solidFill>
              </a:rPr>
              <a:t>calor</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28600" y="5867400"/>
            <a:ext cx="8915400" cy="707886"/>
          </a:xfrm>
          <a:prstGeom prst="rect">
            <a:avLst/>
          </a:prstGeom>
          <a:noFill/>
        </p:spPr>
        <p:txBody>
          <a:bodyPr wrap="square" rtlCol="0">
            <a:spAutoFit/>
          </a:bodyPr>
          <a:lstStyle/>
          <a:p>
            <a:pPr algn="ctr"/>
            <a:r>
              <a:rPr lang="en-US" sz="4000" dirty="0" smtClean="0"/>
              <a:t>It’s hot out.</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AutoShape 2"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wQCBQYBAAf/xAA8EAACAQMDAgQEBAUBBwUAAAABAgMABBESITEFQRMiUWEGFDJxgZGhwRUjUrHRQjNDcpLh8PFTYmOCwv/EABoBAAIDAQEAAAAAAAAAAAAAAAMEAQIFAAb/xAApEQACAgICAQMDBAMAAAAAAAAAAQIRAwQSITEFE0EiMlEUI2FxQoHR/9oADAMBAAIRAxEAPwCphmR5wqZ9d6cmuYoELyuqKOS1V1rE63JYqQoyAT3oPxHbrNZM7MQU3AHeldRv27YXYS9ykPydTs1RXNzFpYZHm5qus+u/N9SNukY8I5w4OTtWN1ADemem3TW19FNGe+DnuD2pjlbKe2kj6EnmOCMH0ogUCoKc4I71PO9GQueKiuECuk4qPNTR1niVXJbjGaKtrLIchADjuaCPNc2ynGDMoOfSjdRS/t7t3sUQpNhyZBkAqDt/9hge1UkwsIpq2Sitnl+lojjbIavR25eVo1khLqSCurfbGe3uKpLOPqcCHSs0fiSZkQKCVBGSR78161huRE0mLn5oStiM6vNsBvvkA4+35VW2X4RLySHwSQ7whsZwXxtnH7iiJaykfQp9gd6T6xYy3Fw0qNMQYQuz5GSwyPyFD6XFfr1UNcvdmJJSse2VK5I81dyZ3BDhXBIIxg4IqBKAZIFG6hIsc0xJGAxz+dVd07SLDIuyEE49c8VaTpAYxbY08kSDJwBXUmjYeVhiq87pqwce5qMMZds7k96FzDe1/JaZTGcD1qEEyyW6SuANW/60IQPCFuVlBEYbKg5ztwfSqi4uN1aUklhkKvas7Ntylk44/jz/AMHtXS9yLcmaKJkcZI27UzHGjD6R+NUPSblmmEX1qRsRvitEpwRtjar621knlcJJfkFuaiwJUxponbSscLOAudsYpRob8sSI1AzxrG1WXihYUDkhSNiN/wAx6VHxvRyR/wAB/wAUtnkvca5UGxL6F0ZQOGkABJ29KF1KA3Fo8YO5Fetw2s6hggetIfEV81paBU+pzgH0rWx9QM+XczHXEZikaMncHfFQVijKwxkHO9SlyWBIO++9QNQOQinE1PTfihW0x3cRU7AshyPy7Vp1bPfNYf4dhtJml+ajVjGAwJO2PetPY9Ztbu4+XiJ1YJBIwDj0o8H0I5YpPpFkajUiajnFXBBLUar+2H/yfsa71Wa6sb+SS3gknikj1kf06fqx7kYwPUVC083ULUesn/5NaKWIKNJzuO3ahy8h8X2mGjl6hAAWujEAVLKUJ8rYLNxj/Ud+2K7D83eX6SC5ZmVlUsIgMLrYA/kc/jT1yklr1JojNczhggRGnwCzFuduNqlf9VZrZ1it2ieKRBMQ4yDq3A9dv71UIRjv+oy+Li4RGhBTwdHmcjI1fn+G1XllJDBOtpLdpJOW2VyNWOQPekLfrKCV1uIVhZUbfxAQSACBnHoaYgt3uboBIvDjaSO5eRjkk5zpG3tzXHFX8QStG5QgiNnIc98Z/wDNFniUIEX6AMKB6Uz1S1S5eRScZZtx9zQ445MYmKnG2Qf2qZxbA45peSkaC4e40lVVNYOrUckDtiri1iwS2NgPTmprAiuWNEXCjA4qFBlpZV8ALqHMqPGCBqy5XuPT3pK46XHdRiSDeMnYOvFWmoMCu++1TtkWG3WIHIAIz+NI7erOeSMsX+w+ruPCmmI9Ps1tkV08x4BA2Aq2XkH2oMSBF0qMD0o6cira2o8MublbYPZ2nn8otIs+FDhSdPm2P7UF7qQOwDYAOw1/9KYhDNCMYxpwcjP5+1ANwAdwpPc4pLZXHI3dWO67vGjI231MRweKB1O6traPVcgEZ28uaPYgaSf2xXL/AKfFfxGOUb42YcitnGnx6M2VcuzGdWuILu4MkCsu3BGK70/o13frriCiPONTHAP2qxb4XuRcKBKhiJ3bOCBWpt4Y7eFYol0oowBUqFvsJLLxVQZjZ/hzqEQJQK4O3lbmrL4Y6bJDJJczoyt9CBhv7n9q0tRY6Rk1dQSBvNKqPYxXjUIZknTWjZXjNTNXApkoxiRHUlXQ6lI7GrQ38hxrVCfXBFVkdGyBuahpEqTXgLcSQXAYS2sbBsaiSd8cULwLHKkWUYI4wcf+aWuJSksITB1SYP27/pmmZWWMhhwTgUrLYxQyLHJ02g6jkceSALYQJ4gVGWNyCUBU8DHJUmrSK4ihlaaKALK6hSxfOw4H60pnBwal96OuL7QJzkurOMck1EnmpGuY71cGI9QvBaRqxBYscACq+Xqz6QFUA53PO1Wl/YrdxgZwwOQazd2rJK0bDGlvzFExxi/JXJyXg7Pe3Erh2dgvttVt0zqipAFupCWzscZ2rPPJLkaBkZBA/wA0UjzAe1EcU+gSbXZuYsMAec75oyis98P3MzyeEzs0YXg9vStEgztS04uLDwkpIsY2KRKVO47eo/7zXG0aj5Tz61X3N78tf2cLDyzxNpPYspBK/cg/pTfij+lv+YVj7M+ORpmvrpvGqMpZ4Ee3rTIODml7QAR7Udea1sf2ozZ/czz7DakV6iomMU40EHGc7U/IcCspeyeJPI54J9OcUxjjydMBN0ujVqRjOaqur35QeBEdyPN7Ckel9TZHEBJdCcAn/SaTvVmjdz/vCd881ZY6kUc7RcdBn1RPDxo3WrWs50B3+aww3KHOK0ZHNRljTJxO40EjrhYzoyJ7rknvXYeQaHINNwDCPMcalHGPWkNyc4YXKDVr8jeCMJZEpE9DCKIzYMsYxn3xjNSXzDBobuTtnOKLbK8sRKrhtOQGPB968hJyl2zcSUfCDxqrOuQM9yalJu5xx2oSShnEQILKPNpHemJFG2PStT0nJKOdwl+PyJbsU8aaBdqg8ixrqc4HvU5CqoSTjAzmqGSdp3d5PoJ8i+grezZVjjbFNTVlsz4ou/FQhSdtQyue9cntopkYOgyw5xvVHNM0zAPIToGAM8Cnum3pJEUpJ7K2f70vh2rdT6Y5seluEOWN3QCPoeJMiQBc+lFHQx4xYyAoe2N6tgfXmpcbGtD3JfBjvHEHbQpAAsagD2FOR7HNLr9QpmMUNt2WSoS+J0k+Tt5Is+JCTJEAOWXf9RkfjTttc2VxbxToYgsiBwDLuARn1ovU49dgHxl4yWT77VjJ/h6wknkcXM6BmJCrjA34FZOxPH7jUzU11JY04lhajTCAOKMgyaFb/wCzFFU6d+3rWrDwZ8vJMgH7VnOo9IlZnEa6o2OedxWkXzLqX6QcZrmkcUeMqdoFKNme6R0Z451kuAQqnVpLZLH3q5uLCC53mTLeo2prGSPauM2OK6UmyqikKQWUNqCIVx6nk0Ynua6Wzt3qJqrbfkskkSjO+1DvAQEEeRK7BUYcj1osYGaKUBYNjcce1Cyw5wcUXhLjJM88YC4ZQcj7VBYmkhZY3CNwMjOKlJEHeNyd0OcV1S8VzsNUbenK1gS0drXTeN2aS2MOV1NUMWdskEATT/MIyWJ3apsdq7JgvnuBjNR7U1o+nqH7uXuT7/oBsbTl9EfAh1QstnKV501SFyAulHbP04XmtNIgfZhkehqIRABhRt7VoZ8Hu/JbT3f0ydK7M1ZWM0s0uhMFc5OSce1PR9LnZfEaQq4OwBwAKsLb+XeTqNhIgP5VOSURKWIzjsKXw4ouUk/hh8u/l4pR6sP06CS7u0DRu1uh0TMh+ljxn2z6Vbz9Ng1zOjlIlQFQN8EA5zn8P1pYwz9MtklgmXw5vMQh1Jk/9O9NWF1/ErK5t2AS4QZIB+r0P2NNW1/Qh007XZUWaSXYuWgUF4B9B3LH0q3NhJDAsjEZwNS54PtSvw9bSrd3M4Uqj4QKRgkjk1Zm5hyVceJgnA7V3JtleK49gWwLQakLDfgbr71Tv062LsctufSrecarNAoxluKGLCTG7oD6HO1YW48jztRRq6vFYVbMrq0IuASxOFUck1aW/SvGgTx5CG1DxAvGO6j/ADVbHpW9tHZgiK41ORxWnJxsNhW7dGbCKfbPYjWIRqgCjYDG2KG1lA658PSx7rtUuxJPHPtQLu7j+WKxPlmODtjarRtsmfGuxC7WOKQRxPryOcd6hZRI0Ul5djTbxbLqXZj6/btQR4hvYGhXVKsgOkd1759sVbdRtIZZdbzuglOnnbJ7VeT+AcEvuorpWtJfDmjQt5iFiQbuQd9vSmriwa4uC8ZVVbBOrYrtvxQrRobHqK2qQ5LAjxM5Ow49hTds1xNPd206FUyNMi7Bge1VtotSaKxFwxGxI5INGxUSqpM6o+tQcBsYzRMUUWOc11ea8K4dt6ijgy817Fcj4zUq4k4RUSu21TO9extUHC1kqp800mTOTgemj2ovRpF6Z1WO6uY3mDAqiLjOTxz9zU9O+cb+tedQ4w/mHvSePDKGSTu0+/5GJZYtLrtGg6vNCka+IiKp38PAP4bVW9GubWe/cWkIWUR+dtGNqVsEW/nZLy4ZGBwqjlgB2zT9vaRdMimltiWUH/VuSe2aI0l0WTb7ZcXECiE5bGrys4OOaqj00+VhcHwwfMoGCfxrvRbwXPRJLe5JZvFfLMM5OcigWomtbvKqRFJ9ant7iuS66Ik02m0Ws1uEtIpQh8JH7Hk13Wn9A/MUr126k+SgjiBeIzAErgY2O+9K6kO40kdjqI/es3PGUcl/kdwSThRmDhkCtwdjT1reSQQohKuFGPMDnFVkkoRQcEnOAPU1PDsut2Vf/bmnsuxDCvqEscJT8FjddUaXTDpAzyF/eg53INKRaZMsuduTj+1MnGA3fG9JYfUlLNxl0mHy6tQ5LtkxK1uXkjOCR5tgc4p2WJ+oQWckzHKKGkRRjJ2I/Wq/xEIwSPsa7ATHe28oyEUnUAeRitZtSfTFYuupB5YWveoSRuumGI6cnkn2/vmnYF/hwxc3LSRvnCsNwPY0nLeSeN4iHSP6cZFL3Nw87l3O+MbcCpp/J3OK8Em0eO5iJKZ8pIxkV1pVQZc4AoUfamOkW6XHVWNxgxwqHVDwxzyftV7pAox5Og62t02kiBlDd32xRpOnzgDQFfPODjH51bTTKcEH8PSloOowySKhypZzGpI5YZyPw0k0PkxlYYiL200K6nTC8Eg5FDb2q+bS4MbAFc7g1XdQgSNEZF06ic4qylYKePirEq9moM4HJxXIElu5Gjtx9K5LHipboGk34JaxqAyMngV0tg4O1W1hYR2Q1nzyt9UhGD+HoK7LZRzSmV0BY+5x+VDc0F9p0Vls3g3ImjCkldJB5x7HtRZ76RrS7iCavGwI9/o/z2q3isLZ0w8YXPcbYqnWwuWmYEKi52LNnP4CouL7O4yj0O9MmtYY4LONSW0EsSMYIxnP3yadvJgGeFQjKxBBB4HpVZLYywIJSwYL9RGxFFQNpGQ2/GRXKK8nSk6pjTRfM2aJuDrzsuSdjUf4Yq7GQ5G2xOP70WOQwW2oAkmQJ9simPCmPLKvsGO36Vn7TuddjuqqxnzafylZP/TOTTK6OcD8aBjVGwPcYqFrIXgVj9vy2pf1OD6mjtR+UxxT5ia6zYoSNU/qNY1D19BbcBjuBR5QsagZ83OPQUCMlB5fxNeLajk81r+n6knNZXLpCGznVcEuzxaotXa4a9AZxKJsb0VSVcOhKuOGHIoMewNTB23qUcOx9QeOH+aviuvo2Mj/ADVjYQWMjm/iWPW3L4wR96o1aiKccVVwXwEWWSXZcv1HTI2hFIGyk+nvSUszzbyMWI9aXBqealKgcpOXkV6iH+Wfw+e9auytYf4XaeBrWNQrqA++cdz35NZ/NFikkjQCKR48HOEO35cVWUbL45KJoGGM1PA8Mgcmq2xvTcnwpsCdR/zj1FMyzxwOFlcKSARnvQaGbQw/AxQwDsMZrxkwoJ4qXihLd5QurHvioq2c38ko1JYbfajX17D8v8uYllcdydhVTJfTPlY9MYO2FH71yNvU71dQoDLJfgs7JQLb6VOXXOfvSTBwxAcgZ/qNevppoOkPJbgGTxFA1HA3OKpDf9UJJM1nn/hasrewZJ5Lix7TnFY6kigVtqDb/wAt5YzxnUPsaobC/upUGuYnJPYU2bqbOdf6Cj7KWaPFgsUJQfJFwsg16c704ugR51DNZ1bmb+v9BU1uZjkGQ/lSH6CL/wAhh5pL4L4PhSpPNeDCqP5qbP1/oKMlzN/X+grW1scMMeMRDK5TlbLcmu5GKrUnlI3bv6UwJG23ptMDQ0p596kTtSqO2+9TLNvvU2QMqdqmppTW3m370VSdVTZ3EbU7E1NTS0bE7Z7GiqTiuIoOKmNqCCciiAnbf0qDqCps4b/UvB9KI7tISXbUTyTQc/tU4zkVWyewsbFBpVmC/wBOdqO9xI0ejI0+gFLL2/77UReB96jwTbfQSNO/rRFG9RTlfuamdiKmyKBfEM4i+HZWaFZh4iDQzY5POaxHz57LMB6fNH/Faz4nOfhu5zvh0I9t6+e6j60ln+4e1knDs//Z"/>
          <p:cNvSpPr>
            <a:spLocks noChangeAspect="1" noChangeArrowheads="1"/>
          </p:cNvSpPr>
          <p:nvPr/>
        </p:nvSpPr>
        <p:spPr bwMode="auto">
          <a:xfrm>
            <a:off x="134938" y="-569913"/>
            <a:ext cx="1543050" cy="1162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634" name="AutoShape 2" descr="data:image/jpg;base64,/9j/4AAQSkZJRgABAQAAAQABAAD/2wBDAAkGBwgHBgkIBwgKCgkLDRYPDQwMDRsUFRAWIB0iIiAdHx8kKDQsJCYxJx8fLT0tMTU3Ojo6Iys/RD84QzQ5Ojf/2wBDAQoKCg0MDRoPDxo3JR8lNzc3Nzc3Nzc3Nzc3Nzc3Nzc3Nzc3Nzc3Nzc3Nzc3Nzc3Nzc3Nzc3Nzc3Nzc3Nzc3Nzf/wAARCACLALoDASIAAhEBAxEB/8QAHAAAAQUBAQEAAAAAAAAAAAAAAwECBAUGBwAI/8QAQRAAAQMCBAQDBQUFBQkAAAAAAQACAwQRBRIhMQYTQVEiYZEHFHGBoRUyQrHBIyRSkuEWM0Oi8CU0RVNicoPC8f/EABoBAAIDAQEAAAAAAAAAAAAAAAIDAQQFAAb/xAAmEQACAgEEAQQCAwAAAAAAAAAAAQIRAwQSITETBTJBURRhI6Gx/9oADAMBAAIRAxEAPwDmTSiBCBT81gfgs5ovoM1ugSlqdA0mnYdNUjmODicp081LicmesvZU8DTW6eGXBQUGmAyr1rI2TzCa9hAuhZKAFNsjEJMq5MlxB2TCEZNLVNguIIDVPAXsqeAeymyFEbZEbsla1ODUDdhpDbL1ilShQFQgalsngXXrKLCURuVIQiWTSFFnUCKSyIQmao7AohtKV7rMPwTAUkp8Nu5srCXJXbpFxTx5IIbtJ0CZLlzm7ZAL6qwLBHAMzhGA22bsozgS9tqlrh3tvr/oJriLUgbS2x8Vram/RHhYHglpFrXBVHVktnnbfZzloMDaZGRgbGMaJUo0WMcd0ZNfA4wa2aWXIFgTukfSkxONtbdNlZugJJBpS8AeFw6+X5qXSUYcwnlOjuTdjh8kLidGRkSBt2SEKVWQGCqliIsWusgEKv0PStArL1ropYlbGusnYwYZfonCNHZGiiPyQOYaxkXJbokLVMMeiGWa7LlIl4yKWpWtUjl+SUR+S5yIUGCDUuXyRcqUtQ2Gogcqa5qOW2TCFKZDiAITbIzuyZZFYG0qhuvEZpIm93j8/wCqbclHoWc3EKVneQLQxq5GdkdRNY9nhcQzPb8O91CnDBMBJTPa52UgWva6uJoZXx/u8gY/Nvlvp2UOeCsE4HMYbAZiBYXvr9E9orpmSxIZa6oaRbxFX/CRa8QZyALEXLrKkxxuTF522tdw/IK54Fcc9OAMxEjhZJyLo0NE9ymv0/6NZJQxmqY41b4XuyhrAbB24Fr9SrPDKIFjrVLZwLWt00t9Sp1Q1tOadz6OSbxXBa2/LNhqVLoYKKKsMMNKYpDdm5OYAZtug7KXErKRz7jKkNPiTJbWbM2/zH+gqBuq6L7Q8PJwhlSGkmGUX+DtP0XPWKjlW2RoYHuiea26OxiaxqkxtVaUqLkIWNbHbZEay6kMjFtU8MCS8g5Y0uyMYkwwaqcISdgne7u3ylDvIaRXclJyirAwkdEgiU+Q6MEyv5JCaWkKe+NBfGiU7JeIiOQyFIeLIBTUJlGgT0OyK9CzI0JkUo3VhgLM+M0nkSf8pVerjhaPNi8brfcY4/S36rUxdmTm9pspaYzwlud0eoOZqhTUkvODW1RJAbrte2507qzfTx1EXLkBsexsoE+Gs5wa2R9mBrQSL7a6KwVjHcTMLMcmHfKfoFY+z1hmxOOnaA4+8WAcbA6EKPxRHmx/KPxNYpvsxBHF4YBqJ72PkbpWVXEvenyrK0/p/wCHaGsq2UrX00Mbpbi7C42t1UkT1hMbZMPexrg0kakgk67CwtvrZS42SM57GGN8gc7JmBA8rpYYsa91jEphfK177uZbxN/BodvPVG0U26ZCxzChX4TU0xaf2kZt8dwuDsuAA4EEaEFfTDIXGJpkaGvsMwGoB6rgHGWH/ZXE1dSgWZnD2D/pcL/rZUtTDizQ0M7k4ldEpcIUSJwU2G1llzNvEiVGFLp6Z0hFmoFO3M4LW8P4dzXNJbdV/kDUZdiItDgb5bHK4q0HDhyDwG62VFQMiY27fqpYiaCfDouoyJ6uV8HMq/AXxgkMPoqOekdFoWrsVTRMlY64HosXj2FiMuIGnwXSi0izptS26ZhnM7hR5ha6samPI4jzUGa1lEWzaVSRXSqM8qTMokhVyBTydjHnRBunuKHdOSKkinutNwbFmrJnn8MYHqf6LMNN3BbLgxn++P7Fg/NamIx8z6NFUUbKtgY9xYNgcoN/X9FClw4iVzWynw5W3LbkWU6qpDVta3mBgHW2/wBVAqKKUzPDJALANuQRlt21ThBRY8y/FdFfQExX/mspHBsfuHtXlpSfuVskZ/mIUfijwY9SSAgERscfMh5R62T3D2x1Tzp/tHP8nEH9UM/aP0z/AJUd5qS5lXK27Rexbbcaeeij0NVi7RIJYQ5rXMyOLWlxaT4tAdwj4o54r2as5boWka63uVVxVmKitkY2nvEWP5b3RAAutcDR23REIZqcPlmmps1TFy35iLEWuL6G3wXJvbVh/KxeixBjABNEWPdbdzdvouj4NiFbNJIytgLAGNcHmIs16jUnZUvtXoW13CM0zW3kpXtlabbC9nfQpOeO6DH6ae3KmcSjKsIDoFWx7KXE4rEyI9PjdF1QWL2rpHC7GBjXW2XLqKbK4eS3GAVpIawOIJtsq3TKusg5R4OgSShsdx9F6kkc8uJNx0UYNfLA1rbXsplPGIogDoeqJcmLJJKgpWd4iYDE7TotA9wAvdZTiWsaI3DN0XS+g9OnvVGAxIgSmx6qonfoQpeIzZpSR3VXM82KiMeT0cG1EjzuUV5RZHXQHFXIIr5HyDd3Q09xTbJyKzRUwDNM0ea3PB8ZbSTk7Okt6BYijF5wPIroPC7MuFMJGrnuK08a4MXM+aLaRsjnQ8pxAa8F4vu3qqurdVium5bHlvNGQADLl63V0xQpb86Q3/EdUwUZPjK7cQgc3W0It/M5N4ylePaC6sijIzsgm01veNpuvcYyh9TC5ozWiO3WxOyqhjtVU1PPrJjzWsZG2wAs1rQ1o9AolbVIbhkozUmfQdFiceNSe7teyOqpxlDDe0jbAix76nRObVvhxGOkkZlztJDifxC1wQuM4Lxm6AimqGscLjlzMFnDyJ6hdXw/Epa0l07g6RoAzWsShi30xmohFPfDplhhmOsqpYYnR5OaH2tI1xu06ggagqzxFja7DKqlfYiaFzLHuQQPqquMxh+cMYH/AMQaLqWyc90TV8FdOnZwN8boZXxPFnscWkHuESIq343pfdOJ6wBtmTESt+BGv1uqiPRYuaNNo9Vp3vimS4nZXBXuE4gad7TcDZZ1rkaOUi1iqriOnBSR1vCMfY6MB7mk/FXbcXhI+8PVcYp658ex+qsWYvIWWzFC1Rmy0O58HQ8QxqOIO5b7eV1iMbxQzuNjdVk2IOkv4lBlkzG5N0FFrBotvYCd1zcqHK7RHlcospT4ItThSIsh1QXORZN0BytRRSmeLkPMvOKZ80xJCGyLhrc87iejV0bAW5cJpvNt/Ulc+wlt3SG19gtrh+O4RDRwwvr4WPYwNc1xIsfRacOjDn7i/aQBdxsFTV1SA6V7nZY2kknuvPxzDpTljr6Yt7cwC/qs5i2JQ1UxZDNGYWu0OceI90QBKrIJcQwz7WiYHQU8pppWHdtxmaT5G9viFjMVlidIeW0seDqFq8Cxl2EVEj2CKognYYqine/wysO4v0PY9E/EqXA8QnD6Ln/tNRBILvY49Mw0cB3XErkx2EUVRimIQ00F8znau/hHUrvWBjltcQdNvisvw7gkWFw5IWh08v33AbeXyWwpmCCNsbQbAb91x18UWUcmiM2ZV7ZLJ4kXEGU9pkFxRVjBtmicfQj9ViWvsF0njGn994fqGNF3RWkHxH/1cta/zvdZuphU7N707LeOvomCRFY8KC16I15VRxNSMywD7ndFbJYbqubIUQSnulOA6Mosm8zzTXygBRHSnuhPlK6OMJ5Eg0kqjvkuhOkuUwuumqFFXJksV7roTkrjohlydFFWTEJTE4lNRiWPwZn7u5xtq78lTT4ZVOle4MBBcTo7zRY8Xlo28lkcbmjW5uCk+25esLD8ytOPRgy7ZFOHVbT/AHR9QmOoakbwu9FNGNO6wN+TinDGh1g/zKQStNNO3QwvHyXhz4nXHMae4uFaDGYx/hSD4OThjMJ3ZL9FxxXxYhiEJvHV1LD5SOUuPiTHIj4MVqx/5CUX7XpjuJPT+qX7So3DxB1/Nq44ezjTiNm2L1Hzyn8wjN474mH/ABR5/wC6KM/+qje9ULt8nzZ/RJnw8j/BPxZb9Fxxe4LxdxPjOIwYcypildUu5figZsdzoOyjSsNPPJC770biw/EGyu/ZrUYPSYzNV1NRRU7o4rRPe8M1dva/l+aicWCm/tBVyUdRFPBM8yNfE8Ob4tSLhV9QrVmhoJ1JxK8OTw9Rw5OD7Kg4mxGRJa+ydzFHzpC/zQ7RqnRIdIUKR6FnSOdcIlEGWSz2ZK090NeBRUJvkI4phXr3SFSiGNJSJXIeqOrFNlTLBzHZg63lZN90P8YHyRwnBW97MrxxZF9zd/EEnuj+jm+qmLynezvDEhe6yd2+qT3aTsPVTkqjyM7wRIHusvRl/mve6zf8t3orAJyjysL8ZP5K008wGsTvRN5MoP8Adu9FbhK0m+67zE/ifspxHITbIfRXcDRFG1g0sNfikShBkyblQ/Bh8buwoclDr9UJpKdskUXFIJm814vQ7pHLtpzmx4enZroF04LttEKTC5l7MmnZIN11BWPDl66alUUSISm38krt01EAz//Z"/>
          <p:cNvSpPr>
            <a:spLocks noChangeAspect="1" noChangeArrowheads="1"/>
          </p:cNvSpPr>
          <p:nvPr/>
        </p:nvSpPr>
        <p:spPr bwMode="auto">
          <a:xfrm>
            <a:off x="134938" y="-600075"/>
            <a:ext cx="1638300" cy="12287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9636" name="Picture 4" descr="http://www.janellelee.com/wp-content/uploads/2011/02/heatwave.jpg"/>
          <p:cNvPicPr>
            <a:picLocks noChangeAspect="1" noChangeArrowheads="1"/>
          </p:cNvPicPr>
          <p:nvPr/>
        </p:nvPicPr>
        <p:blipFill>
          <a:blip r:embed="rId2" cstate="print"/>
          <a:srcRect/>
          <a:stretch>
            <a:fillRect/>
          </a:stretch>
        </p:blipFill>
        <p:spPr bwMode="auto">
          <a:xfrm>
            <a:off x="2286000" y="1828800"/>
            <a:ext cx="4826000" cy="3619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weather</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err="1" smtClean="0">
                <a:solidFill>
                  <a:schemeClr val="accent6"/>
                </a:solidFill>
              </a:rPr>
              <a:t>Hace</a:t>
            </a:r>
            <a:r>
              <a:rPr lang="en-US" sz="5400" dirty="0" smtClean="0">
                <a:solidFill>
                  <a:schemeClr val="accent6"/>
                </a:solidFill>
              </a:rPr>
              <a:t> </a:t>
            </a:r>
            <a:r>
              <a:rPr lang="en-US" sz="5400" dirty="0" err="1" smtClean="0">
                <a:solidFill>
                  <a:schemeClr val="accent6"/>
                </a:solidFill>
              </a:rPr>
              <a:t>frío</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28600" y="5867400"/>
            <a:ext cx="8915400" cy="707886"/>
          </a:xfrm>
          <a:prstGeom prst="rect">
            <a:avLst/>
          </a:prstGeom>
          <a:noFill/>
        </p:spPr>
        <p:txBody>
          <a:bodyPr wrap="square" rtlCol="0">
            <a:spAutoFit/>
          </a:bodyPr>
          <a:lstStyle/>
          <a:p>
            <a:pPr algn="ctr"/>
            <a:r>
              <a:rPr lang="en-US" sz="4000" dirty="0" smtClean="0"/>
              <a:t>It’s cold out.</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AutoShape 2"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wQCBQYBAAf/xAA8EAACAQMDAgQEBAUBBwUAAAABAgMABBESITEFQRMiUWEGFDJxgZGhwRUjUrHRQjNDcpLh8PFTYmOCwv/EABoBAAIDAQEAAAAAAAAAAAAAAAMEAQIFAAb/xAApEQACAgICAQMDBAMAAAAAAAAAAQIRAwQSITEFE0EiMlEUI2FxQoHR/9oADAMBAAIRAxEAPwCphmR5wqZ9d6cmuYoELyuqKOS1V1rE63JYqQoyAT3oPxHbrNZM7MQU3AHeldRv27YXYS9ykPydTs1RXNzFpYZHm5qus+u/N9SNukY8I5w4OTtWN1ADemem3TW19FNGe+DnuD2pjlbKe2kj6EnmOCMH0ogUCoKc4I71PO9GQueKiuECuk4qPNTR1niVXJbjGaKtrLIchADjuaCPNc2ynGDMoOfSjdRS/t7t3sUQpNhyZBkAqDt/9hge1UkwsIpq2Sitnl+lojjbIavR25eVo1khLqSCurfbGe3uKpLOPqcCHSs0fiSZkQKCVBGSR78161huRE0mLn5oStiM6vNsBvvkA4+35VW2X4RLySHwSQ7whsZwXxtnH7iiJaykfQp9gd6T6xYy3Fw0qNMQYQuz5GSwyPyFD6XFfr1UNcvdmJJSse2VK5I81dyZ3BDhXBIIxg4IqBKAZIFG6hIsc0xJGAxz+dVd07SLDIuyEE49c8VaTpAYxbY08kSDJwBXUmjYeVhiq87pqwce5qMMZds7k96FzDe1/JaZTGcD1qEEyyW6SuANW/60IQPCFuVlBEYbKg5ztwfSqi4uN1aUklhkKvas7Ntylk44/jz/AMHtXS9yLcmaKJkcZI27UzHGjD6R+NUPSblmmEX1qRsRvitEpwRtjar621knlcJJfkFuaiwJUxponbSscLOAudsYpRob8sSI1AzxrG1WXihYUDkhSNiN/wAx6VHxvRyR/wAB/wAUtnkvca5UGxL6F0ZQOGkABJ29KF1KA3Fo8YO5Fetw2s6hggetIfEV81paBU+pzgH0rWx9QM+XczHXEZikaMncHfFQVijKwxkHO9SlyWBIO++9QNQOQinE1PTfihW0x3cRU7AshyPy7Vp1bPfNYf4dhtJml+ajVjGAwJO2PetPY9Ztbu4+XiJ1YJBIwDj0o8H0I5YpPpFkajUiajnFXBBLUar+2H/yfsa71Wa6sb+SS3gknikj1kf06fqx7kYwPUVC083ULUesn/5NaKWIKNJzuO3ahy8h8X2mGjl6hAAWujEAVLKUJ8rYLNxj/Ud+2K7D83eX6SC5ZmVlUsIgMLrYA/kc/jT1yklr1JojNczhggRGnwCzFuduNqlf9VZrZ1it2ieKRBMQ4yDq3A9dv71UIRjv+oy+Li4RGhBTwdHmcjI1fn+G1XllJDBOtpLdpJOW2VyNWOQPekLfrKCV1uIVhZUbfxAQSACBnHoaYgt3uboBIvDjaSO5eRjkk5zpG3tzXHFX8QStG5QgiNnIc98Z/wDNFniUIEX6AMKB6Uz1S1S5eRScZZtx9zQ445MYmKnG2Qf2qZxbA45peSkaC4e40lVVNYOrUckDtiri1iwS2NgPTmprAiuWNEXCjA4qFBlpZV8ALqHMqPGCBqy5XuPT3pK46XHdRiSDeMnYOvFWmoMCu++1TtkWG3WIHIAIz+NI7erOeSMsX+w+ruPCmmI9Ps1tkV08x4BA2Aq2XkH2oMSBF0qMD0o6cira2o8MublbYPZ2nn8otIs+FDhSdPm2P7UF7qQOwDYAOw1/9KYhDNCMYxpwcjP5+1ANwAdwpPc4pLZXHI3dWO67vGjI231MRweKB1O6traPVcgEZ28uaPYgaSf2xXL/AKfFfxGOUb42YcitnGnx6M2VcuzGdWuILu4MkCsu3BGK70/o13frriCiPONTHAP2qxb4XuRcKBKhiJ3bOCBWpt4Y7eFYol0oowBUqFvsJLLxVQZjZ/hzqEQJQK4O3lbmrL4Y6bJDJJczoyt9CBhv7n9q0tRY6Rk1dQSBvNKqPYxXjUIZknTWjZXjNTNXApkoxiRHUlXQ6lI7GrQ38hxrVCfXBFVkdGyBuahpEqTXgLcSQXAYS2sbBsaiSd8cULwLHKkWUYI4wcf+aWuJSksITB1SYP27/pmmZWWMhhwTgUrLYxQyLHJ02g6jkceSALYQJ4gVGWNyCUBU8DHJUmrSK4ihlaaKALK6hSxfOw4H60pnBwal96OuL7QJzkurOMck1EnmpGuY71cGI9QvBaRqxBYscACq+Xqz6QFUA53PO1Wl/YrdxgZwwOQazd2rJK0bDGlvzFExxi/JXJyXg7Pe3Erh2dgvttVt0zqipAFupCWzscZ2rPPJLkaBkZBA/wA0UjzAe1EcU+gSbXZuYsMAec75oyis98P3MzyeEzs0YXg9vStEgztS04uLDwkpIsY2KRKVO47eo/7zXG0aj5Tz61X3N78tf2cLDyzxNpPYspBK/cg/pTfij+lv+YVj7M+ORpmvrpvGqMpZ4Ee3rTIODml7QAR7Udea1sf2ozZ/czz7DakV6iomMU40EHGc7U/IcCspeyeJPI54J9OcUxjjydMBN0ujVqRjOaqur35QeBEdyPN7Ckel9TZHEBJdCcAn/SaTvVmjdz/vCd881ZY6kUc7RcdBn1RPDxo3WrWs50B3+aww3KHOK0ZHNRljTJxO40EjrhYzoyJ7rknvXYeQaHINNwDCPMcalHGPWkNyc4YXKDVr8jeCMJZEpE9DCKIzYMsYxn3xjNSXzDBobuTtnOKLbK8sRKrhtOQGPB968hJyl2zcSUfCDxqrOuQM9yalJu5xx2oSShnEQILKPNpHemJFG2PStT0nJKOdwl+PyJbsU8aaBdqg8ixrqc4HvU5CqoSTjAzmqGSdp3d5PoJ8i+grezZVjjbFNTVlsz4ou/FQhSdtQyue9cntopkYOgyw5xvVHNM0zAPIToGAM8Cnum3pJEUpJ7K2f70vh2rdT6Y5seluEOWN3QCPoeJMiQBc+lFHQx4xYyAoe2N6tgfXmpcbGtD3JfBjvHEHbQpAAsagD2FOR7HNLr9QpmMUNt2WSoS+J0k+Tt5Is+JCTJEAOWXf9RkfjTttc2VxbxToYgsiBwDLuARn1ovU49dgHxl4yWT77VjJ/h6wknkcXM6BmJCrjA34FZOxPH7jUzU11JY04lhajTCAOKMgyaFb/wCzFFU6d+3rWrDwZ8vJMgH7VnOo9IlZnEa6o2OedxWkXzLqX6QcZrmkcUeMqdoFKNme6R0Z451kuAQqnVpLZLH3q5uLCC53mTLeo2prGSPauM2OK6UmyqikKQWUNqCIVx6nk0Ynua6Wzt3qJqrbfkskkSjO+1DvAQEEeRK7BUYcj1osYGaKUBYNjcce1Cyw5wcUXhLjJM88YC4ZQcj7VBYmkhZY3CNwMjOKlJEHeNyd0OcV1S8VzsNUbenK1gS0drXTeN2aS2MOV1NUMWdskEATT/MIyWJ3apsdq7JgvnuBjNR7U1o+nqH7uXuT7/oBsbTl9EfAh1QstnKV501SFyAulHbP04XmtNIgfZhkehqIRABhRt7VoZ8Hu/JbT3f0ydK7M1ZWM0s0uhMFc5OSce1PR9LnZfEaQq4OwBwAKsLb+XeTqNhIgP5VOSURKWIzjsKXw4ouUk/hh8u/l4pR6sP06CS7u0DRu1uh0TMh+ljxn2z6Vbz9Ng1zOjlIlQFQN8EA5zn8P1pYwz9MtklgmXw5vMQh1Jk/9O9NWF1/ErK5t2AS4QZIB+r0P2NNW1/Qh007XZUWaSXYuWgUF4B9B3LH0q3NhJDAsjEZwNS54PtSvw9bSrd3M4Uqj4QKRgkjk1Zm5hyVceJgnA7V3JtleK49gWwLQakLDfgbr71Tv062LsctufSrecarNAoxluKGLCTG7oD6HO1YW48jztRRq6vFYVbMrq0IuASxOFUck1aW/SvGgTx5CG1DxAvGO6j/ADVbHpW9tHZgiK41ORxWnJxsNhW7dGbCKfbPYjWIRqgCjYDG2KG1lA658PSx7rtUuxJPHPtQLu7j+WKxPlmODtjarRtsmfGuxC7WOKQRxPryOcd6hZRI0Ul5djTbxbLqXZj6/btQR4hvYGhXVKsgOkd1759sVbdRtIZZdbzuglOnnbJ7VeT+AcEvuorpWtJfDmjQt5iFiQbuQd9vSmriwa4uC8ZVVbBOrYrtvxQrRobHqK2qQ5LAjxM5Ow49hTds1xNPd206FUyNMi7Bge1VtotSaKxFwxGxI5INGxUSqpM6o+tQcBsYzRMUUWOc11ea8K4dt6ijgy817Fcj4zUq4k4RUSu21TO9extUHC1kqp800mTOTgemj2ovRpF6Z1WO6uY3mDAqiLjOTxz9zU9O+cb+tedQ4w/mHvSePDKGSTu0+/5GJZYtLrtGg6vNCka+IiKp38PAP4bVW9GubWe/cWkIWUR+dtGNqVsEW/nZLy4ZGBwqjlgB2zT9vaRdMimltiWUH/VuSe2aI0l0WTb7ZcXECiE5bGrys4OOaqj00+VhcHwwfMoGCfxrvRbwXPRJLe5JZvFfLMM5OcigWomtbvKqRFJ9ant7iuS66Ik02m0Ws1uEtIpQh8JH7Hk13Wn9A/MUr126k+SgjiBeIzAErgY2O+9K6kO40kdjqI/es3PGUcl/kdwSThRmDhkCtwdjT1reSQQohKuFGPMDnFVkkoRQcEnOAPU1PDsut2Vf/bmnsuxDCvqEscJT8FjddUaXTDpAzyF/eg53INKRaZMsuduTj+1MnGA3fG9JYfUlLNxl0mHy6tQ5LtkxK1uXkjOCR5tgc4p2WJ+oQWckzHKKGkRRjJ2I/Wq/xEIwSPsa7ATHe28oyEUnUAeRitZtSfTFYuupB5YWveoSRuumGI6cnkn2/vmnYF/hwxc3LSRvnCsNwPY0nLeSeN4iHSP6cZFL3Nw87l3O+MbcCpp/J3OK8Em0eO5iJKZ8pIxkV1pVQZc4AoUfamOkW6XHVWNxgxwqHVDwxzyftV7pAox5Og62t02kiBlDd32xRpOnzgDQFfPODjH51bTTKcEH8PSloOowySKhypZzGpI5YZyPw0k0PkxlYYiL200K6nTC8Eg5FDb2q+bS4MbAFc7g1XdQgSNEZF06ic4qylYKePirEq9moM4HJxXIElu5Gjtx9K5LHipboGk34JaxqAyMngV0tg4O1W1hYR2Q1nzyt9UhGD+HoK7LZRzSmV0BY+5x+VDc0F9p0Vls3g3ImjCkldJB5x7HtRZ76RrS7iCavGwI9/o/z2q3isLZ0w8YXPcbYqnWwuWmYEKi52LNnP4CouL7O4yj0O9MmtYY4LONSW0EsSMYIxnP3yadvJgGeFQjKxBBB4HpVZLYywIJSwYL9RGxFFQNpGQ2/GRXKK8nSk6pjTRfM2aJuDrzsuSdjUf4Yq7GQ5G2xOP70WOQwW2oAkmQJ9simPCmPLKvsGO36Vn7TuddjuqqxnzafylZP/TOTTK6OcD8aBjVGwPcYqFrIXgVj9vy2pf1OD6mjtR+UxxT5ia6zYoSNU/qNY1D19BbcBjuBR5QsagZ83OPQUCMlB5fxNeLajk81r+n6knNZXLpCGznVcEuzxaotXa4a9AZxKJsb0VSVcOhKuOGHIoMewNTB23qUcOx9QeOH+aviuvo2Mj/ADVjYQWMjm/iWPW3L4wR96o1aiKccVVwXwEWWSXZcv1HTI2hFIGyk+nvSUszzbyMWI9aXBqealKgcpOXkV6iH+Wfw+e9auytYf4XaeBrWNQrqA++cdz35NZ/NFikkjQCKR48HOEO35cVWUbL45KJoGGM1PA8Mgcmq2xvTcnwpsCdR/zj1FMyzxwOFlcKSARnvQaGbQw/AxQwDsMZrxkwoJ4qXihLd5QurHvioq2c38ko1JYbfajX17D8v8uYllcdydhVTJfTPlY9MYO2FH71yNvU71dQoDLJfgs7JQLb6VOXXOfvSTBwxAcgZ/qNevppoOkPJbgGTxFA1HA3OKpDf9UJJM1nn/hasrewZJ5Lix7TnFY6kigVtqDb/wAt5YzxnUPsaobC/upUGuYnJPYU2bqbOdf6Cj7KWaPFgsUJQfJFwsg16c704ugR51DNZ1bmb+v9BU1uZjkGQ/lSH6CL/wAhh5pL4L4PhSpPNeDCqP5qbP1/oKMlzN/X+grW1scMMeMRDK5TlbLcmu5GKrUnlI3bv6UwJG23ptMDQ0p596kTtSqO2+9TLNvvU2QMqdqmppTW3m370VSdVTZ3EbU7E1NTS0bE7Z7GiqTiuIoOKmNqCCciiAnbf0qDqCps4b/UvB9KI7tISXbUTyTQc/tU4zkVWyewsbFBpVmC/wBOdqO9xI0ejI0+gFLL2/77UReB96jwTbfQSNO/rRFG9RTlfuamdiKmyKBfEM4i+HZWaFZh4iDQzY5POaxHz57LMB6fNH/Faz4nOfhu5zvh0I9t6+e6j60ln+4e1knDs//Z"/>
          <p:cNvSpPr>
            <a:spLocks noChangeAspect="1" noChangeArrowheads="1"/>
          </p:cNvSpPr>
          <p:nvPr/>
        </p:nvSpPr>
        <p:spPr bwMode="auto">
          <a:xfrm>
            <a:off x="134938" y="-569913"/>
            <a:ext cx="1543050" cy="1162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634" name="AutoShape 2" descr="data:image/jpg;base64,/9j/4AAQSkZJRgABAQAAAQABAAD/2wBDAAkGBwgHBgkIBwgKCgkLDRYPDQwMDRsUFRAWIB0iIiAdHx8kKDQsJCYxJx8fLT0tMTU3Ojo6Iys/RD84QzQ5Ojf/2wBDAQoKCg0MDRoPDxo3JR8lNzc3Nzc3Nzc3Nzc3Nzc3Nzc3Nzc3Nzc3Nzc3Nzc3Nzc3Nzc3Nzc3Nzc3Nzc3Nzc3Nzf/wAARCACLALoDASIAAhEBAxEB/8QAHAAAAQUBAQEAAAAAAAAAAAAAAwECBAUGBwAI/8QAQRAAAQMCBAQDBQUFBQkAAAAAAQACAwQRBRIhMQYTQVEiYZEHFHGBoRUyQrHBIyRSkuEWM0Oi8CU0RVNicoPC8f/EABoBAAIDAQEAAAAAAAAAAAAAAAIDAQQFAAb/xAAmEQACAgEEAQQCAwAAAAAAAAAAAQIRAwQSITETBTJBURRhI6Gx/9oADAMBAAIRAxEAPwDmTSiBCBT81gfgs5ovoM1ugSlqdA0mnYdNUjmODicp081LicmesvZU8DTW6eGXBQUGmAyr1rI2TzCa9hAuhZKAFNsjEJMq5MlxB2TCEZNLVNguIIDVPAXsqeAeymyFEbZEbsla1ODUDdhpDbL1ilShQFQgalsngXXrKLCURuVIQiWTSFFnUCKSyIQmao7AohtKV7rMPwTAUkp8Nu5srCXJXbpFxTx5IIbtJ0CZLlzm7ZAL6qwLBHAMzhGA22bsozgS9tqlrh3tvr/oJriLUgbS2x8Vram/RHhYHglpFrXBVHVktnnbfZzloMDaZGRgbGMaJUo0WMcd0ZNfA4wa2aWXIFgTukfSkxONtbdNlZugJJBpS8AeFw6+X5qXSUYcwnlOjuTdjh8kLidGRkSBt2SEKVWQGCqliIsWusgEKv0PStArL1ropYlbGusnYwYZfonCNHZGiiPyQOYaxkXJbokLVMMeiGWa7LlIl4yKWpWtUjl+SUR+S5yIUGCDUuXyRcqUtQ2Gogcqa5qOW2TCFKZDiAITbIzuyZZFYG0qhuvEZpIm93j8/wCqbclHoWc3EKVneQLQxq5GdkdRNY9nhcQzPb8O91CnDBMBJTPa52UgWva6uJoZXx/u8gY/Nvlvp2UOeCsE4HMYbAZiBYXvr9E9orpmSxIZa6oaRbxFX/CRa8QZyALEXLrKkxxuTF522tdw/IK54Fcc9OAMxEjhZJyLo0NE9ymv0/6NZJQxmqY41b4XuyhrAbB24Fr9SrPDKIFjrVLZwLWt00t9Sp1Q1tOadz6OSbxXBa2/LNhqVLoYKKKsMMNKYpDdm5OYAZtug7KXErKRz7jKkNPiTJbWbM2/zH+gqBuq6L7Q8PJwhlSGkmGUX+DtP0XPWKjlW2RoYHuiea26OxiaxqkxtVaUqLkIWNbHbZEay6kMjFtU8MCS8g5Y0uyMYkwwaqcISdgne7u3ylDvIaRXclJyirAwkdEgiU+Q6MEyv5JCaWkKe+NBfGiU7JeIiOQyFIeLIBTUJlGgT0OyK9CzI0JkUo3VhgLM+M0nkSf8pVerjhaPNi8brfcY4/S36rUxdmTm9pspaYzwlud0eoOZqhTUkvODW1RJAbrte2507qzfTx1EXLkBsexsoE+Gs5wa2R9mBrQSL7a6KwVjHcTMLMcmHfKfoFY+z1hmxOOnaA4+8WAcbA6EKPxRHmx/KPxNYpvsxBHF4YBqJ72PkbpWVXEvenyrK0/p/wCHaGsq2UrX00Mbpbi7C42t1UkT1hMbZMPexrg0kakgk67CwtvrZS42SM57GGN8gc7JmBA8rpYYsa91jEphfK177uZbxN/BodvPVG0U26ZCxzChX4TU0xaf2kZt8dwuDsuAA4EEaEFfTDIXGJpkaGvsMwGoB6rgHGWH/ZXE1dSgWZnD2D/pcL/rZUtTDizQ0M7k4ldEpcIUSJwU2G1llzNvEiVGFLp6Z0hFmoFO3M4LW8P4dzXNJbdV/kDUZdiItDgb5bHK4q0HDhyDwG62VFQMiY27fqpYiaCfDouoyJ6uV8HMq/AXxgkMPoqOekdFoWrsVTRMlY64HosXj2FiMuIGnwXSi0izptS26ZhnM7hR5ha6samPI4jzUGa1lEWzaVSRXSqM8qTMokhVyBTydjHnRBunuKHdOSKkinutNwbFmrJnn8MYHqf6LMNN3BbLgxn++P7Fg/NamIx8z6NFUUbKtgY9xYNgcoN/X9FClw4iVzWynw5W3LbkWU6qpDVta3mBgHW2/wBVAqKKUzPDJALANuQRlt21ThBRY8y/FdFfQExX/mspHBsfuHtXlpSfuVskZ/mIUfijwY9SSAgERscfMh5R62T3D2x1Tzp/tHP8nEH9UM/aP0z/AJUd5qS5lXK27Rexbbcaeeij0NVi7RIJYQ5rXMyOLWlxaT4tAdwj4o54r2as5boWka63uVVxVmKitkY2nvEWP5b3RAAutcDR23REIZqcPlmmps1TFy35iLEWuL6G3wXJvbVh/KxeixBjABNEWPdbdzdvouj4NiFbNJIytgLAGNcHmIs16jUnZUvtXoW13CM0zW3kpXtlabbC9nfQpOeO6DH6ae3KmcSjKsIDoFWx7KXE4rEyI9PjdF1QWL2rpHC7GBjXW2XLqKbK4eS3GAVpIawOIJtsq3TKusg5R4OgSShsdx9F6kkc8uJNx0UYNfLA1rbXsplPGIogDoeqJcmLJJKgpWd4iYDE7TotA9wAvdZTiWsaI3DN0XS+g9OnvVGAxIgSmx6qonfoQpeIzZpSR3VXM82KiMeT0cG1EjzuUV5RZHXQHFXIIr5HyDd3Q09xTbJyKzRUwDNM0ea3PB8ZbSTk7Okt6BYijF5wPIroPC7MuFMJGrnuK08a4MXM+aLaRsjnQ8pxAa8F4vu3qqurdVium5bHlvNGQADLl63V0xQpb86Q3/EdUwUZPjK7cQgc3W0It/M5N4ylePaC6sijIzsgm01veNpuvcYyh9TC5ozWiO3WxOyqhjtVU1PPrJjzWsZG2wAs1rQ1o9AolbVIbhkozUmfQdFiceNSe7teyOqpxlDDe0jbAix76nRObVvhxGOkkZlztJDifxC1wQuM4Lxm6AimqGscLjlzMFnDyJ6hdXw/Epa0l07g6RoAzWsShi30xmohFPfDplhhmOsqpYYnR5OaH2tI1xu06ggagqzxFja7DKqlfYiaFzLHuQQPqquMxh+cMYH/AMQaLqWyc90TV8FdOnZwN8boZXxPFnscWkHuESIq343pfdOJ6wBtmTESt+BGv1uqiPRYuaNNo9Vp3vimS4nZXBXuE4gad7TcDZZ1rkaOUi1iqriOnBSR1vCMfY6MB7mk/FXbcXhI+8PVcYp658ex+qsWYvIWWzFC1Rmy0O58HQ8QxqOIO5b7eV1iMbxQzuNjdVk2IOkv4lBlkzG5N0FFrBotvYCd1zcqHK7RHlcospT4ItThSIsh1QXORZN0BytRRSmeLkPMvOKZ80xJCGyLhrc87iejV0bAW5cJpvNt/Ulc+wlt3SG19gtrh+O4RDRwwvr4WPYwNc1xIsfRacOjDn7i/aQBdxsFTV1SA6V7nZY2kknuvPxzDpTljr6Yt7cwC/qs5i2JQ1UxZDNGYWu0OceI90QBKrIJcQwz7WiYHQU8pppWHdtxmaT5G9viFjMVlidIeW0seDqFq8Cxl2EVEj2CKognYYqine/wysO4v0PY9E/EqXA8QnD6Ln/tNRBILvY49Mw0cB3XErkx2EUVRimIQ00F8znau/hHUrvWBjltcQdNvisvw7gkWFw5IWh08v33AbeXyWwpmCCNsbQbAb91x18UWUcmiM2ZV7ZLJ4kXEGU9pkFxRVjBtmicfQj9ViWvsF0njGn994fqGNF3RWkHxH/1cta/zvdZuphU7N707LeOvomCRFY8KC16I15VRxNSMywD7ndFbJYbqubIUQSnulOA6Mosm8zzTXygBRHSnuhPlK6OMJ5Eg0kqjvkuhOkuUwuumqFFXJksV7roTkrjohlydFFWTEJTE4lNRiWPwZn7u5xtq78lTT4ZVOle4MBBcTo7zRY8Xlo28lkcbmjW5uCk+25esLD8ytOPRgy7ZFOHVbT/AHR9QmOoakbwu9FNGNO6wN+TinDGh1g/zKQStNNO3QwvHyXhz4nXHMae4uFaDGYx/hSD4OThjMJ3ZL9FxxXxYhiEJvHV1LD5SOUuPiTHIj4MVqx/5CUX7XpjuJPT+qX7So3DxB1/Nq44ezjTiNm2L1Hzyn8wjN474mH/ABR5/wC6KM/+qje9ULt8nzZ/RJnw8j/BPxZb9Fxxe4LxdxPjOIwYcypildUu5figZsdzoOyjSsNPPJC770biw/EGyu/ZrUYPSYzNV1NRRU7o4rRPe8M1dva/l+aicWCm/tBVyUdRFPBM8yNfE8Ob4tSLhV9QrVmhoJ1JxK8OTw9Rw5OD7Kg4mxGRJa+ydzFHzpC/zQ7RqnRIdIUKR6FnSOdcIlEGWSz2ZK090NeBRUJvkI4phXr3SFSiGNJSJXIeqOrFNlTLBzHZg63lZN90P8YHyRwnBW97MrxxZF9zd/EEnuj+jm+qmLynezvDEhe6yd2+qT3aTsPVTkqjyM7wRIHusvRl/mve6zf8t3orAJyjysL8ZP5K008wGsTvRN5MoP8Adu9FbhK0m+67zE/ifspxHITbIfRXcDRFG1g0sNfikShBkyblQ/Bh8buwoclDr9UJpKdskUXFIJm814vQ7pHLtpzmx4enZroF04LttEKTC5l7MmnZIN11BWPDl66alUUSISm38krt01EAz//Z"/>
          <p:cNvSpPr>
            <a:spLocks noChangeAspect="1" noChangeArrowheads="1"/>
          </p:cNvSpPr>
          <p:nvPr/>
        </p:nvSpPr>
        <p:spPr bwMode="auto">
          <a:xfrm>
            <a:off x="134938" y="-600075"/>
            <a:ext cx="1638300" cy="12287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0658" name="Picture 2" descr="http://t3.gstatic.com/images?q=tbn:ANd9GcRgBGM0-l5occ2aIm-C0HYOORKDiJTRhI_MluVTEPqQKkJ3JE4vjg"/>
          <p:cNvPicPr>
            <a:picLocks noChangeAspect="1" noChangeArrowheads="1"/>
          </p:cNvPicPr>
          <p:nvPr/>
        </p:nvPicPr>
        <p:blipFill>
          <a:blip r:embed="rId2" cstate="print"/>
          <a:srcRect/>
          <a:stretch>
            <a:fillRect/>
          </a:stretch>
        </p:blipFill>
        <p:spPr bwMode="auto">
          <a:xfrm>
            <a:off x="2286000" y="1981200"/>
            <a:ext cx="4724400" cy="357076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weather</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err="1" smtClean="0">
                <a:solidFill>
                  <a:schemeClr val="accent6"/>
                </a:solidFill>
              </a:rPr>
              <a:t>Hace</a:t>
            </a:r>
            <a:r>
              <a:rPr lang="en-US" sz="5400" dirty="0" smtClean="0">
                <a:solidFill>
                  <a:schemeClr val="accent6"/>
                </a:solidFill>
              </a:rPr>
              <a:t> sol.</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28600" y="5867400"/>
            <a:ext cx="8915400" cy="707886"/>
          </a:xfrm>
          <a:prstGeom prst="rect">
            <a:avLst/>
          </a:prstGeom>
          <a:noFill/>
        </p:spPr>
        <p:txBody>
          <a:bodyPr wrap="square" rtlCol="0">
            <a:spAutoFit/>
          </a:bodyPr>
          <a:lstStyle/>
          <a:p>
            <a:pPr algn="ctr"/>
            <a:r>
              <a:rPr lang="en-US" sz="4000" dirty="0" smtClean="0"/>
              <a:t>It’s sunny out.</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AutoShape 2"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wQCBQYBAAf/xAA8EAACAQMDAgQEBAUBBwUAAAABAgMABBESITEFQRMiUWEGFDJxgZGhwRUjUrHRQjNDcpLh8PFTYmOCwv/EABoBAAIDAQEAAAAAAAAAAAAAAAMEAQIFAAb/xAApEQACAgICAQMDBAMAAAAAAAAAAQIRAwQSITEFE0EiMlEUI2FxQoHR/9oADAMBAAIRAxEAPwCphmR5wqZ9d6cmuYoELyuqKOS1V1rE63JYqQoyAT3oPxHbrNZM7MQU3AHeldRv27YXYS9ykPydTs1RXNzFpYZHm5qus+u/N9SNukY8I5w4OTtWN1ADemem3TW19FNGe+DnuD2pjlbKe2kj6EnmOCMH0ogUCoKc4I71PO9GQueKiuECuk4qPNTR1niVXJbjGaKtrLIchADjuaCPNc2ynGDMoOfSjdRS/t7t3sUQpNhyZBkAqDt/9hge1UkwsIpq2Sitnl+lojjbIavR25eVo1khLqSCurfbGe3uKpLOPqcCHSs0fiSZkQKCVBGSR78161huRE0mLn5oStiM6vNsBvvkA4+35VW2X4RLySHwSQ7whsZwXxtnH7iiJaykfQp9gd6T6xYy3Fw0qNMQYQuz5GSwyPyFD6XFfr1UNcvdmJJSse2VK5I81dyZ3BDhXBIIxg4IqBKAZIFG6hIsc0xJGAxz+dVd07SLDIuyEE49c8VaTpAYxbY08kSDJwBXUmjYeVhiq87pqwce5qMMZds7k96FzDe1/JaZTGcD1qEEyyW6SuANW/60IQPCFuVlBEYbKg5ztwfSqi4uN1aUklhkKvas7Ntylk44/jz/AMHtXS9yLcmaKJkcZI27UzHGjD6R+NUPSblmmEX1qRsRvitEpwRtjar621knlcJJfkFuaiwJUxponbSscLOAudsYpRob8sSI1AzxrG1WXihYUDkhSNiN/wAx6VHxvRyR/wAB/wAUtnkvca5UGxL6F0ZQOGkABJ29KF1KA3Fo8YO5Fetw2s6hggetIfEV81paBU+pzgH0rWx9QM+XczHXEZikaMncHfFQVijKwxkHO9SlyWBIO++9QNQOQinE1PTfihW0x3cRU7AshyPy7Vp1bPfNYf4dhtJml+ajVjGAwJO2PetPY9Ztbu4+XiJ1YJBIwDj0o8H0I5YpPpFkajUiajnFXBBLUar+2H/yfsa71Wa6sb+SS3gknikj1kf06fqx7kYwPUVC083ULUesn/5NaKWIKNJzuO3ahy8h8X2mGjl6hAAWujEAVLKUJ8rYLNxj/Ud+2K7D83eX6SC5ZmVlUsIgMLrYA/kc/jT1yklr1JojNczhggRGnwCzFuduNqlf9VZrZ1it2ieKRBMQ4yDq3A9dv71UIRjv+oy+Li4RGhBTwdHmcjI1fn+G1XllJDBOtpLdpJOW2VyNWOQPekLfrKCV1uIVhZUbfxAQSACBnHoaYgt3uboBIvDjaSO5eRjkk5zpG3tzXHFX8QStG5QgiNnIc98Z/wDNFniUIEX6AMKB6Uz1S1S5eRScZZtx9zQ445MYmKnG2Qf2qZxbA45peSkaC4e40lVVNYOrUckDtiri1iwS2NgPTmprAiuWNEXCjA4qFBlpZV8ALqHMqPGCBqy5XuPT3pK46XHdRiSDeMnYOvFWmoMCu++1TtkWG3WIHIAIz+NI7erOeSMsX+w+ruPCmmI9Ps1tkV08x4BA2Aq2XkH2oMSBF0qMD0o6cira2o8MublbYPZ2nn8otIs+FDhSdPm2P7UF7qQOwDYAOw1/9KYhDNCMYxpwcjP5+1ANwAdwpPc4pLZXHI3dWO67vGjI231MRweKB1O6traPVcgEZ28uaPYgaSf2xXL/AKfFfxGOUb42YcitnGnx6M2VcuzGdWuILu4MkCsu3BGK70/o13frriCiPONTHAP2qxb4XuRcKBKhiJ3bOCBWpt4Y7eFYol0oowBUqFvsJLLxVQZjZ/hzqEQJQK4O3lbmrL4Y6bJDJJczoyt9CBhv7n9q0tRY6Rk1dQSBvNKqPYxXjUIZknTWjZXjNTNXApkoxiRHUlXQ6lI7GrQ38hxrVCfXBFVkdGyBuahpEqTXgLcSQXAYS2sbBsaiSd8cULwLHKkWUYI4wcf+aWuJSksITB1SYP27/pmmZWWMhhwTgUrLYxQyLHJ02g6jkceSALYQJ4gVGWNyCUBU8DHJUmrSK4ihlaaKALK6hSxfOw4H60pnBwal96OuL7QJzkurOMck1EnmpGuY71cGI9QvBaRqxBYscACq+Xqz6QFUA53PO1Wl/YrdxgZwwOQazd2rJK0bDGlvzFExxi/JXJyXg7Pe3Erh2dgvttVt0zqipAFupCWzscZ2rPPJLkaBkZBA/wA0UjzAe1EcU+gSbXZuYsMAec75oyis98P3MzyeEzs0YXg9vStEgztS04uLDwkpIsY2KRKVO47eo/7zXG0aj5Tz61X3N78tf2cLDyzxNpPYspBK/cg/pTfij+lv+YVj7M+ORpmvrpvGqMpZ4Ee3rTIODml7QAR7Udea1sf2ozZ/czz7DakV6iomMU40EHGc7U/IcCspeyeJPI54J9OcUxjjydMBN0ujVqRjOaqur35QeBEdyPN7Ckel9TZHEBJdCcAn/SaTvVmjdz/vCd881ZY6kUc7RcdBn1RPDxo3WrWs50B3+aww3KHOK0ZHNRljTJxO40EjrhYzoyJ7rknvXYeQaHINNwDCPMcalHGPWkNyc4YXKDVr8jeCMJZEpE9DCKIzYMsYxn3xjNSXzDBobuTtnOKLbK8sRKrhtOQGPB968hJyl2zcSUfCDxqrOuQM9yalJu5xx2oSShnEQILKPNpHemJFG2PStT0nJKOdwl+PyJbsU8aaBdqg8ixrqc4HvU5CqoSTjAzmqGSdp3d5PoJ8i+grezZVjjbFNTVlsz4ou/FQhSdtQyue9cntopkYOgyw5xvVHNM0zAPIToGAM8Cnum3pJEUpJ7K2f70vh2rdT6Y5seluEOWN3QCPoeJMiQBc+lFHQx4xYyAoe2N6tgfXmpcbGtD3JfBjvHEHbQpAAsagD2FOR7HNLr9QpmMUNt2WSoS+J0k+Tt5Is+JCTJEAOWXf9RkfjTttc2VxbxToYgsiBwDLuARn1ovU49dgHxl4yWT77VjJ/h6wknkcXM6BmJCrjA34FZOxPH7jUzU11JY04lhajTCAOKMgyaFb/wCzFFU6d+3rWrDwZ8vJMgH7VnOo9IlZnEa6o2OedxWkXzLqX6QcZrmkcUeMqdoFKNme6R0Z451kuAQqnVpLZLH3q5uLCC53mTLeo2prGSPauM2OK6UmyqikKQWUNqCIVx6nk0Ynua6Wzt3qJqrbfkskkSjO+1DvAQEEeRK7BUYcj1osYGaKUBYNjcce1Cyw5wcUXhLjJM88YC4ZQcj7VBYmkhZY3CNwMjOKlJEHeNyd0OcV1S8VzsNUbenK1gS0drXTeN2aS2MOV1NUMWdskEATT/MIyWJ3apsdq7JgvnuBjNR7U1o+nqH7uXuT7/oBsbTl9EfAh1QstnKV501SFyAulHbP04XmtNIgfZhkehqIRABhRt7VoZ8Hu/JbT3f0ydK7M1ZWM0s0uhMFc5OSce1PR9LnZfEaQq4OwBwAKsLb+XeTqNhIgP5VOSURKWIzjsKXw4ouUk/hh8u/l4pR6sP06CS7u0DRu1uh0TMh+ljxn2z6Vbz9Ng1zOjlIlQFQN8EA5zn8P1pYwz9MtklgmXw5vMQh1Jk/9O9NWF1/ErK5t2AS4QZIB+r0P2NNW1/Qh007XZUWaSXYuWgUF4B9B3LH0q3NhJDAsjEZwNS54PtSvw9bSrd3M4Uqj4QKRgkjk1Zm5hyVceJgnA7V3JtleK49gWwLQakLDfgbr71Tv062LsctufSrecarNAoxluKGLCTG7oD6HO1YW48jztRRq6vFYVbMrq0IuASxOFUck1aW/SvGgTx5CG1DxAvGO6j/ADVbHpW9tHZgiK41ORxWnJxsNhW7dGbCKfbPYjWIRqgCjYDG2KG1lA658PSx7rtUuxJPHPtQLu7j+WKxPlmODtjarRtsmfGuxC7WOKQRxPryOcd6hZRI0Ul5djTbxbLqXZj6/btQR4hvYGhXVKsgOkd1759sVbdRtIZZdbzuglOnnbJ7VeT+AcEvuorpWtJfDmjQt5iFiQbuQd9vSmriwa4uC8ZVVbBOrYrtvxQrRobHqK2qQ5LAjxM5Ow49hTds1xNPd206FUyNMi7Bge1VtotSaKxFwxGxI5INGxUSqpM6o+tQcBsYzRMUUWOc11ea8K4dt6ijgy817Fcj4zUq4k4RUSu21TO9extUHC1kqp800mTOTgemj2ovRpF6Z1WO6uY3mDAqiLjOTxz9zU9O+cb+tedQ4w/mHvSePDKGSTu0+/5GJZYtLrtGg6vNCka+IiKp38PAP4bVW9GubWe/cWkIWUR+dtGNqVsEW/nZLy4ZGBwqjlgB2zT9vaRdMimltiWUH/VuSe2aI0l0WTb7ZcXECiE5bGrys4OOaqj00+VhcHwwfMoGCfxrvRbwXPRJLe5JZvFfLMM5OcigWomtbvKqRFJ9ant7iuS66Ik02m0Ws1uEtIpQh8JH7Hk13Wn9A/MUr126k+SgjiBeIzAErgY2O+9K6kO40kdjqI/es3PGUcl/kdwSThRmDhkCtwdjT1reSQQohKuFGPMDnFVkkoRQcEnOAPU1PDsut2Vf/bmnsuxDCvqEscJT8FjddUaXTDpAzyF/eg53INKRaZMsuduTj+1MnGA3fG9JYfUlLNxl0mHy6tQ5LtkxK1uXkjOCR5tgc4p2WJ+oQWckzHKKGkRRjJ2I/Wq/xEIwSPsa7ATHe28oyEUnUAeRitZtSfTFYuupB5YWveoSRuumGI6cnkn2/vmnYF/hwxc3LSRvnCsNwPY0nLeSeN4iHSP6cZFL3Nw87l3O+MbcCpp/J3OK8Em0eO5iJKZ8pIxkV1pVQZc4AoUfamOkW6XHVWNxgxwqHVDwxzyftV7pAox5Og62t02kiBlDd32xRpOnzgDQFfPODjH51bTTKcEH8PSloOowySKhypZzGpI5YZyPw0k0PkxlYYiL200K6nTC8Eg5FDb2q+bS4MbAFc7g1XdQgSNEZF06ic4qylYKePirEq9moM4HJxXIElu5Gjtx9K5LHipboGk34JaxqAyMngV0tg4O1W1hYR2Q1nzyt9UhGD+HoK7LZRzSmV0BY+5x+VDc0F9p0Vls3g3ImjCkldJB5x7HtRZ76RrS7iCavGwI9/o/z2q3isLZ0w8YXPcbYqnWwuWmYEKi52LNnP4CouL7O4yj0O9MmtYY4LONSW0EsSMYIxnP3yadvJgGeFQjKxBBB4HpVZLYywIJSwYL9RGxFFQNpGQ2/GRXKK8nSk6pjTRfM2aJuDrzsuSdjUf4Yq7GQ5G2xOP70WOQwW2oAkmQJ9simPCmPLKvsGO36Vn7TuddjuqqxnzafylZP/TOTTK6OcD8aBjVGwPcYqFrIXgVj9vy2pf1OD6mjtR+UxxT5ia6zYoSNU/qNY1D19BbcBjuBR5QsagZ83OPQUCMlB5fxNeLajk81r+n6knNZXLpCGznVcEuzxaotXa4a9AZxKJsb0VSVcOhKuOGHIoMewNTB23qUcOx9QeOH+aviuvo2Mj/ADVjYQWMjm/iWPW3L4wR96o1aiKccVVwXwEWWSXZcv1HTI2hFIGyk+nvSUszzbyMWI9aXBqealKgcpOXkV6iH+Wfw+e9auytYf4XaeBrWNQrqA++cdz35NZ/NFikkjQCKR48HOEO35cVWUbL45KJoGGM1PA8Mgcmq2xvTcnwpsCdR/zj1FMyzxwOFlcKSARnvQaGbQw/AxQwDsMZrxkwoJ4qXihLd5QurHvioq2c38ko1JYbfajX17D8v8uYllcdydhVTJfTPlY9MYO2FH71yNvU71dQoDLJfgs7JQLb6VOXXOfvSTBwxAcgZ/qNevppoOkPJbgGTxFA1HA3OKpDf9UJJM1nn/hasrewZJ5Lix7TnFY6kigVtqDb/wAt5YzxnUPsaobC/upUGuYnJPYU2bqbOdf6Cj7KWaPFgsUJQfJFwsg16c704ugR51DNZ1bmb+v9BU1uZjkGQ/lSH6CL/wAhh5pL4L4PhSpPNeDCqP5qbP1/oKMlzN/X+grW1scMMeMRDK5TlbLcmu5GKrUnlI3bv6UwJG23ptMDQ0p596kTtSqO2+9TLNvvU2QMqdqmppTW3m370VSdVTZ3EbU7E1NTS0bE7Z7GiqTiuIoOKmNqCCciiAnbf0qDqCps4b/UvB9KI7tISXbUTyTQc/tU4zkVWyewsbFBpVmC/wBOdqO9xI0ejI0+gFLL2/77UReB96jwTbfQSNO/rRFG9RTlfuamdiKmyKBfEM4i+HZWaFZh4iDQzY5POaxHz57LMB6fNH/Faz4nOfhu5zvh0I9t6+e6j60ln+4e1knDs//Z"/>
          <p:cNvSpPr>
            <a:spLocks noChangeAspect="1" noChangeArrowheads="1"/>
          </p:cNvSpPr>
          <p:nvPr/>
        </p:nvSpPr>
        <p:spPr bwMode="auto">
          <a:xfrm>
            <a:off x="134938" y="-569913"/>
            <a:ext cx="1543050" cy="1162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634" name="AutoShape 2" descr="data:image/jpg;base64,/9j/4AAQSkZJRgABAQAAAQABAAD/2wBDAAkGBwgHBgkIBwgKCgkLDRYPDQwMDRsUFRAWIB0iIiAdHx8kKDQsJCYxJx8fLT0tMTU3Ojo6Iys/RD84QzQ5Ojf/2wBDAQoKCg0MDRoPDxo3JR8lNzc3Nzc3Nzc3Nzc3Nzc3Nzc3Nzc3Nzc3Nzc3Nzc3Nzc3Nzc3Nzc3Nzc3Nzc3Nzc3Nzf/wAARCACLALoDASIAAhEBAxEB/8QAHAAAAQUBAQEAAAAAAAAAAAAAAwECBAUGBwAI/8QAQRAAAQMCBAQDBQUFBQkAAAAAAQACAwQRBRIhMQYTQVEiYZEHFHGBoRUyQrHBIyRSkuEWM0Oi8CU0RVNicoPC8f/EABoBAAIDAQEAAAAAAAAAAAAAAAIDAQQFAAb/xAAmEQACAgEEAQQCAwAAAAAAAAAAAQIRAwQSITETBTJBURRhI6Gx/9oADAMBAAIRAxEAPwDmTSiBCBT81gfgs5ovoM1ugSlqdA0mnYdNUjmODicp081LicmesvZU8DTW6eGXBQUGmAyr1rI2TzCa9hAuhZKAFNsjEJMq5MlxB2TCEZNLVNguIIDVPAXsqeAeymyFEbZEbsla1ODUDdhpDbL1ilShQFQgalsngXXrKLCURuVIQiWTSFFnUCKSyIQmao7AohtKV7rMPwTAUkp8Nu5srCXJXbpFxTx5IIbtJ0CZLlzm7ZAL6qwLBHAMzhGA22bsozgS9tqlrh3tvr/oJriLUgbS2x8Vram/RHhYHglpFrXBVHVktnnbfZzloMDaZGRgbGMaJUo0WMcd0ZNfA4wa2aWXIFgTukfSkxONtbdNlZugJJBpS8AeFw6+X5qXSUYcwnlOjuTdjh8kLidGRkSBt2SEKVWQGCqliIsWusgEKv0PStArL1ropYlbGusnYwYZfonCNHZGiiPyQOYaxkXJbokLVMMeiGWa7LlIl4yKWpWtUjl+SUR+S5yIUGCDUuXyRcqUtQ2Gogcqa5qOW2TCFKZDiAITbIzuyZZFYG0qhuvEZpIm93j8/wCqbclHoWc3EKVneQLQxq5GdkdRNY9nhcQzPb8O91CnDBMBJTPa52UgWva6uJoZXx/u8gY/Nvlvp2UOeCsE4HMYbAZiBYXvr9E9orpmSxIZa6oaRbxFX/CRa8QZyALEXLrKkxxuTF522tdw/IK54Fcc9OAMxEjhZJyLo0NE9ymv0/6NZJQxmqY41b4XuyhrAbB24Fr9SrPDKIFjrVLZwLWt00t9Sp1Q1tOadz6OSbxXBa2/LNhqVLoYKKKsMMNKYpDdm5OYAZtug7KXErKRz7jKkNPiTJbWbM2/zH+gqBuq6L7Q8PJwhlSGkmGUX+DtP0XPWKjlW2RoYHuiea26OxiaxqkxtVaUqLkIWNbHbZEay6kMjFtU8MCS8g5Y0uyMYkwwaqcISdgne7u3ylDvIaRXclJyirAwkdEgiU+Q6MEyv5JCaWkKe+NBfGiU7JeIiOQyFIeLIBTUJlGgT0OyK9CzI0JkUo3VhgLM+M0nkSf8pVerjhaPNi8brfcY4/S36rUxdmTm9pspaYzwlud0eoOZqhTUkvODW1RJAbrte2507qzfTx1EXLkBsexsoE+Gs5wa2R9mBrQSL7a6KwVjHcTMLMcmHfKfoFY+z1hmxOOnaA4+8WAcbA6EKPxRHmx/KPxNYpvsxBHF4YBqJ72PkbpWVXEvenyrK0/p/wCHaGsq2UrX00Mbpbi7C42t1UkT1hMbZMPexrg0kakgk67CwtvrZS42SM57GGN8gc7JmBA8rpYYsa91jEphfK177uZbxN/BodvPVG0U26ZCxzChX4TU0xaf2kZt8dwuDsuAA4EEaEFfTDIXGJpkaGvsMwGoB6rgHGWH/ZXE1dSgWZnD2D/pcL/rZUtTDizQ0M7k4ldEpcIUSJwU2G1llzNvEiVGFLp6Z0hFmoFO3M4LW8P4dzXNJbdV/kDUZdiItDgb5bHK4q0HDhyDwG62VFQMiY27fqpYiaCfDouoyJ6uV8HMq/AXxgkMPoqOekdFoWrsVTRMlY64HosXj2FiMuIGnwXSi0izptS26ZhnM7hR5ha6samPI4jzUGa1lEWzaVSRXSqM8qTMokhVyBTydjHnRBunuKHdOSKkinutNwbFmrJnn8MYHqf6LMNN3BbLgxn++P7Fg/NamIx8z6NFUUbKtgY9xYNgcoN/X9FClw4iVzWynw5W3LbkWU6qpDVta3mBgHW2/wBVAqKKUzPDJALANuQRlt21ThBRY8y/FdFfQExX/mspHBsfuHtXlpSfuVskZ/mIUfijwY9SSAgERscfMh5R62T3D2x1Tzp/tHP8nEH9UM/aP0z/AJUd5qS5lXK27Rexbbcaeeij0NVi7RIJYQ5rXMyOLWlxaT4tAdwj4o54r2as5boWka63uVVxVmKitkY2nvEWP5b3RAAutcDR23REIZqcPlmmps1TFy35iLEWuL6G3wXJvbVh/KxeixBjABNEWPdbdzdvouj4NiFbNJIytgLAGNcHmIs16jUnZUvtXoW13CM0zW3kpXtlabbC9nfQpOeO6DH6ae3KmcSjKsIDoFWx7KXE4rEyI9PjdF1QWL2rpHC7GBjXW2XLqKbK4eS3GAVpIawOIJtsq3TKusg5R4OgSShsdx9F6kkc8uJNx0UYNfLA1rbXsplPGIogDoeqJcmLJJKgpWd4iYDE7TotA9wAvdZTiWsaI3DN0XS+g9OnvVGAxIgSmx6qonfoQpeIzZpSR3VXM82KiMeT0cG1EjzuUV5RZHXQHFXIIr5HyDd3Q09xTbJyKzRUwDNM0ea3PB8ZbSTk7Okt6BYijF5wPIroPC7MuFMJGrnuK08a4MXM+aLaRsjnQ8pxAa8F4vu3qqurdVium5bHlvNGQADLl63V0xQpb86Q3/EdUwUZPjK7cQgc3W0It/M5N4ylePaC6sijIzsgm01veNpuvcYyh9TC5ozWiO3WxOyqhjtVU1PPrJjzWsZG2wAs1rQ1o9AolbVIbhkozUmfQdFiceNSe7teyOqpxlDDe0jbAix76nRObVvhxGOkkZlztJDifxC1wQuM4Lxm6AimqGscLjlzMFnDyJ6hdXw/Epa0l07g6RoAzWsShi30xmohFPfDplhhmOsqpYYnR5OaH2tI1xu06ggagqzxFja7DKqlfYiaFzLHuQQPqquMxh+cMYH/AMQaLqWyc90TV8FdOnZwN8boZXxPFnscWkHuESIq343pfdOJ6wBtmTESt+BGv1uqiPRYuaNNo9Vp3vimS4nZXBXuE4gad7TcDZZ1rkaOUi1iqriOnBSR1vCMfY6MB7mk/FXbcXhI+8PVcYp658ex+qsWYvIWWzFC1Rmy0O58HQ8QxqOIO5b7eV1iMbxQzuNjdVk2IOkv4lBlkzG5N0FFrBotvYCd1zcqHK7RHlcospT4ItThSIsh1QXORZN0BytRRSmeLkPMvOKZ80xJCGyLhrc87iejV0bAW5cJpvNt/Ulc+wlt3SG19gtrh+O4RDRwwvr4WPYwNc1xIsfRacOjDn7i/aQBdxsFTV1SA6V7nZY2kknuvPxzDpTljr6Yt7cwC/qs5i2JQ1UxZDNGYWu0OceI90QBKrIJcQwz7WiYHQU8pppWHdtxmaT5G9viFjMVlidIeW0seDqFq8Cxl2EVEj2CKognYYqine/wysO4v0PY9E/EqXA8QnD6Ln/tNRBILvY49Mw0cB3XErkx2EUVRimIQ00F8znau/hHUrvWBjltcQdNvisvw7gkWFw5IWh08v33AbeXyWwpmCCNsbQbAb91x18UWUcmiM2ZV7ZLJ4kXEGU9pkFxRVjBtmicfQj9ViWvsF0njGn994fqGNF3RWkHxH/1cta/zvdZuphU7N707LeOvomCRFY8KC16I15VRxNSMywD7ndFbJYbqubIUQSnulOA6Mosm8zzTXygBRHSnuhPlK6OMJ5Eg0kqjvkuhOkuUwuumqFFXJksV7roTkrjohlydFFWTEJTE4lNRiWPwZn7u5xtq78lTT4ZVOle4MBBcTo7zRY8Xlo28lkcbmjW5uCk+25esLD8ytOPRgy7ZFOHVbT/AHR9QmOoakbwu9FNGNO6wN+TinDGh1g/zKQStNNO3QwvHyXhz4nXHMae4uFaDGYx/hSD4OThjMJ3ZL9FxxXxYhiEJvHV1LD5SOUuPiTHIj4MVqx/5CUX7XpjuJPT+qX7So3DxB1/Nq44ezjTiNm2L1Hzyn8wjN474mH/ABR5/wC6KM/+qje9ULt8nzZ/RJnw8j/BPxZb9Fxxe4LxdxPjOIwYcypildUu5figZsdzoOyjSsNPPJC770biw/EGyu/ZrUYPSYzNV1NRRU7o4rRPe8M1dva/l+aicWCm/tBVyUdRFPBM8yNfE8Ob4tSLhV9QrVmhoJ1JxK8OTw9Rw5OD7Kg4mxGRJa+ydzFHzpC/zQ7RqnRIdIUKR6FnSOdcIlEGWSz2ZK090NeBRUJvkI4phXr3SFSiGNJSJXIeqOrFNlTLBzHZg63lZN90P8YHyRwnBW97MrxxZF9zd/EEnuj+jm+qmLynezvDEhe6yd2+qT3aTsPVTkqjyM7wRIHusvRl/mve6zf8t3orAJyjysL8ZP5K008wGsTvRN5MoP8Adu9FbhK0m+67zE/ifspxHITbIfRXcDRFG1g0sNfikShBkyblQ/Bh8buwoclDr9UJpKdskUXFIJm814vQ7pHLtpzmx4enZroF04LttEKTC5l7MmnZIN11BWPDl66alUUSISm38krt01EAz//Z"/>
          <p:cNvSpPr>
            <a:spLocks noChangeAspect="1" noChangeArrowheads="1"/>
          </p:cNvSpPr>
          <p:nvPr/>
        </p:nvSpPr>
        <p:spPr bwMode="auto">
          <a:xfrm>
            <a:off x="134938" y="-600075"/>
            <a:ext cx="1638300" cy="12287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1682" name="Picture 2" descr="http://t2.gstatic.com/images?q=tbn:ANd9GcTKRL0RB0IcTzV9q5gAa6Yk4BGikKK1dzZL4LmkzPo3EVS5SOF7"/>
          <p:cNvPicPr>
            <a:picLocks noChangeAspect="1" noChangeArrowheads="1"/>
          </p:cNvPicPr>
          <p:nvPr/>
        </p:nvPicPr>
        <p:blipFill>
          <a:blip r:embed="rId2" cstate="print"/>
          <a:srcRect/>
          <a:stretch>
            <a:fillRect/>
          </a:stretch>
        </p:blipFill>
        <p:spPr bwMode="auto">
          <a:xfrm>
            <a:off x="2667000" y="1676400"/>
            <a:ext cx="4191000" cy="39542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weather</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err="1" smtClean="0">
                <a:solidFill>
                  <a:schemeClr val="accent6"/>
                </a:solidFill>
              </a:rPr>
              <a:t>Hace</a:t>
            </a:r>
            <a:r>
              <a:rPr lang="en-US" sz="5400" dirty="0" smtClean="0">
                <a:solidFill>
                  <a:schemeClr val="accent6"/>
                </a:solidFill>
              </a:rPr>
              <a:t> </a:t>
            </a:r>
            <a:r>
              <a:rPr lang="en-US" sz="5400" dirty="0" err="1" smtClean="0">
                <a:solidFill>
                  <a:schemeClr val="accent6"/>
                </a:solidFill>
              </a:rPr>
              <a:t>viento</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28600" y="5867400"/>
            <a:ext cx="8915400" cy="707886"/>
          </a:xfrm>
          <a:prstGeom prst="rect">
            <a:avLst/>
          </a:prstGeom>
          <a:noFill/>
        </p:spPr>
        <p:txBody>
          <a:bodyPr wrap="square" rtlCol="0">
            <a:spAutoFit/>
          </a:bodyPr>
          <a:lstStyle/>
          <a:p>
            <a:pPr algn="ctr"/>
            <a:r>
              <a:rPr lang="en-US" sz="4000" dirty="0" smtClean="0"/>
              <a:t>It’s windy out.</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AutoShape 2"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wQCBQYBAAf/xAA8EAACAQMDAgQEBAUBBwUAAAABAgMABBESITEFQRMiUWEGFDJxgZGhwRUjUrHRQjNDcpLh8PFTYmOCwv/EABoBAAIDAQEAAAAAAAAAAAAAAAMEAQIFAAb/xAApEQACAgICAQMDBAMAAAAAAAAAAQIRAwQSITEFE0EiMlEUI2FxQoHR/9oADAMBAAIRAxEAPwCphmR5wqZ9d6cmuYoELyuqKOS1V1rE63JYqQoyAT3oPxHbrNZM7MQU3AHeldRv27YXYS9ykPydTs1RXNzFpYZHm5qus+u/N9SNukY8I5w4OTtWN1ADemem3TW19FNGe+DnuD2pjlbKe2kj6EnmOCMH0ogUCoKc4I71PO9GQueKiuECuk4qPNTR1niVXJbjGaKtrLIchADjuaCPNc2ynGDMoOfSjdRS/t7t3sUQpNhyZBkAqDt/9hge1UkwsIpq2Sitnl+lojjbIavR25eVo1khLqSCurfbGe3uKpLOPqcCHSs0fiSZkQKCVBGSR78161huRE0mLn5oStiM6vNsBvvkA4+35VW2X4RLySHwSQ7whsZwXxtnH7iiJaykfQp9gd6T6xYy3Fw0qNMQYQuz5GSwyPyFD6XFfr1UNcvdmJJSse2VK5I81dyZ3BDhXBIIxg4IqBKAZIFG6hIsc0xJGAxz+dVd07SLDIuyEE49c8VaTpAYxbY08kSDJwBXUmjYeVhiq87pqwce5qMMZds7k96FzDe1/JaZTGcD1qEEyyW6SuANW/60IQPCFuVlBEYbKg5ztwfSqi4uN1aUklhkKvas7Ntylk44/jz/AMHtXS9yLcmaKJkcZI27UzHGjD6R+NUPSblmmEX1qRsRvitEpwRtjar621knlcJJfkFuaiwJUxponbSscLOAudsYpRob8sSI1AzxrG1WXihYUDkhSNiN/wAx6VHxvRyR/wAB/wAUtnkvca5UGxL6F0ZQOGkABJ29KF1KA3Fo8YO5Fetw2s6hggetIfEV81paBU+pzgH0rWx9QM+XczHXEZikaMncHfFQVijKwxkHO9SlyWBIO++9QNQOQinE1PTfihW0x3cRU7AshyPy7Vp1bPfNYf4dhtJml+ajVjGAwJO2PetPY9Ztbu4+XiJ1YJBIwDj0o8H0I5YpPpFkajUiajnFXBBLUar+2H/yfsa71Wa6sb+SS3gknikj1kf06fqx7kYwPUVC083ULUesn/5NaKWIKNJzuO3ahy8h8X2mGjl6hAAWujEAVLKUJ8rYLNxj/Ud+2K7D83eX6SC5ZmVlUsIgMLrYA/kc/jT1yklr1JojNczhggRGnwCzFuduNqlf9VZrZ1it2ieKRBMQ4yDq3A9dv71UIRjv+oy+Li4RGhBTwdHmcjI1fn+G1XllJDBOtpLdpJOW2VyNWOQPekLfrKCV1uIVhZUbfxAQSACBnHoaYgt3uboBIvDjaSO5eRjkk5zpG3tzXHFX8QStG5QgiNnIc98Z/wDNFniUIEX6AMKB6Uz1S1S5eRScZZtx9zQ445MYmKnG2Qf2qZxbA45peSkaC4e40lVVNYOrUckDtiri1iwS2NgPTmprAiuWNEXCjA4qFBlpZV8ALqHMqPGCBqy5XuPT3pK46XHdRiSDeMnYOvFWmoMCu++1TtkWG3WIHIAIz+NI7erOeSMsX+w+ruPCmmI9Ps1tkV08x4BA2Aq2XkH2oMSBF0qMD0o6cira2o8MublbYPZ2nn8otIs+FDhSdPm2P7UF7qQOwDYAOw1/9KYhDNCMYxpwcjP5+1ANwAdwpPc4pLZXHI3dWO67vGjI231MRweKB1O6traPVcgEZ28uaPYgaSf2xXL/AKfFfxGOUb42YcitnGnx6M2VcuzGdWuILu4MkCsu3BGK70/o13frriCiPONTHAP2qxb4XuRcKBKhiJ3bOCBWpt4Y7eFYol0oowBUqFvsJLLxVQZjZ/hzqEQJQK4O3lbmrL4Y6bJDJJczoyt9CBhv7n9q0tRY6Rk1dQSBvNKqPYxXjUIZknTWjZXjNTNXApkoxiRHUlXQ6lI7GrQ38hxrVCfXBFVkdGyBuahpEqTXgLcSQXAYS2sbBsaiSd8cULwLHKkWUYI4wcf+aWuJSksITB1SYP27/pmmZWWMhhwTgUrLYxQyLHJ02g6jkceSALYQJ4gVGWNyCUBU8DHJUmrSK4ihlaaKALK6hSxfOw4H60pnBwal96OuL7QJzkurOMck1EnmpGuY71cGI9QvBaRqxBYscACq+Xqz6QFUA53PO1Wl/YrdxgZwwOQazd2rJK0bDGlvzFExxi/JXJyXg7Pe3Erh2dgvttVt0zqipAFupCWzscZ2rPPJLkaBkZBA/wA0UjzAe1EcU+gSbXZuYsMAec75oyis98P3MzyeEzs0YXg9vStEgztS04uLDwkpIsY2KRKVO47eo/7zXG0aj5Tz61X3N78tf2cLDyzxNpPYspBK/cg/pTfij+lv+YVj7M+ORpmvrpvGqMpZ4Ee3rTIODml7QAR7Udea1sf2ozZ/czz7DakV6iomMU40EHGc7U/IcCspeyeJPI54J9OcUxjjydMBN0ujVqRjOaqur35QeBEdyPN7Ckel9TZHEBJdCcAn/SaTvVmjdz/vCd881ZY6kUc7RcdBn1RPDxo3WrWs50B3+aww3KHOK0ZHNRljTJxO40EjrhYzoyJ7rknvXYeQaHINNwDCPMcalHGPWkNyc4YXKDVr8jeCMJZEpE9DCKIzYMsYxn3xjNSXzDBobuTtnOKLbK8sRKrhtOQGPB968hJyl2zcSUfCDxqrOuQM9yalJu5xx2oSShnEQILKPNpHemJFG2PStT0nJKOdwl+PyJbsU8aaBdqg8ixrqc4HvU5CqoSTjAzmqGSdp3d5PoJ8i+grezZVjjbFNTVlsz4ou/FQhSdtQyue9cntopkYOgyw5xvVHNM0zAPIToGAM8Cnum3pJEUpJ7K2f70vh2rdT6Y5seluEOWN3QCPoeJMiQBc+lFHQx4xYyAoe2N6tgfXmpcbGtD3JfBjvHEHbQpAAsagD2FOR7HNLr9QpmMUNt2WSoS+J0k+Tt5Is+JCTJEAOWXf9RkfjTttc2VxbxToYgsiBwDLuARn1ovU49dgHxl4yWT77VjJ/h6wknkcXM6BmJCrjA34FZOxPH7jUzU11JY04lhajTCAOKMgyaFb/wCzFFU6d+3rWrDwZ8vJMgH7VnOo9IlZnEa6o2OedxWkXzLqX6QcZrmkcUeMqdoFKNme6R0Z451kuAQqnVpLZLH3q5uLCC53mTLeo2prGSPauM2OK6UmyqikKQWUNqCIVx6nk0Ynua6Wzt3qJqrbfkskkSjO+1DvAQEEeRK7BUYcj1osYGaKUBYNjcce1Cyw5wcUXhLjJM88YC4ZQcj7VBYmkhZY3CNwMjOKlJEHeNyd0OcV1S8VzsNUbenK1gS0drXTeN2aS2MOV1NUMWdskEATT/MIyWJ3apsdq7JgvnuBjNR7U1o+nqH7uXuT7/oBsbTl9EfAh1QstnKV501SFyAulHbP04XmtNIgfZhkehqIRABhRt7VoZ8Hu/JbT3f0ydK7M1ZWM0s0uhMFc5OSce1PR9LnZfEaQq4OwBwAKsLb+XeTqNhIgP5VOSURKWIzjsKXw4ouUk/hh8u/l4pR6sP06CS7u0DRu1uh0TMh+ljxn2z6Vbz9Ng1zOjlIlQFQN8EA5zn8P1pYwz9MtklgmXw5vMQh1Jk/9O9NWF1/ErK5t2AS4QZIB+r0P2NNW1/Qh007XZUWaSXYuWgUF4B9B3LH0q3NhJDAsjEZwNS54PtSvw9bSrd3M4Uqj4QKRgkjk1Zm5hyVceJgnA7V3JtleK49gWwLQakLDfgbr71Tv062LsctufSrecarNAoxluKGLCTG7oD6HO1YW48jztRRq6vFYVbMrq0IuASxOFUck1aW/SvGgTx5CG1DxAvGO6j/ADVbHpW9tHZgiK41ORxWnJxsNhW7dGbCKfbPYjWIRqgCjYDG2KG1lA658PSx7rtUuxJPHPtQLu7j+WKxPlmODtjarRtsmfGuxC7WOKQRxPryOcd6hZRI0Ul5djTbxbLqXZj6/btQR4hvYGhXVKsgOkd1759sVbdRtIZZdbzuglOnnbJ7VeT+AcEvuorpWtJfDmjQt5iFiQbuQd9vSmriwa4uC8ZVVbBOrYrtvxQrRobHqK2qQ5LAjxM5Ow49hTds1xNPd206FUyNMi7Bge1VtotSaKxFwxGxI5INGxUSqpM6o+tQcBsYzRMUUWOc11ea8K4dt6ijgy817Fcj4zUq4k4RUSu21TO9extUHC1kqp800mTOTgemj2ovRpF6Z1WO6uY3mDAqiLjOTxz9zU9O+cb+tedQ4w/mHvSePDKGSTu0+/5GJZYtLrtGg6vNCka+IiKp38PAP4bVW9GubWe/cWkIWUR+dtGNqVsEW/nZLy4ZGBwqjlgB2zT9vaRdMimltiWUH/VuSe2aI0l0WTb7ZcXECiE5bGrys4OOaqj00+VhcHwwfMoGCfxrvRbwXPRJLe5JZvFfLMM5OcigWomtbvKqRFJ9ant7iuS66Ik02m0Ws1uEtIpQh8JH7Hk13Wn9A/MUr126k+SgjiBeIzAErgY2O+9K6kO40kdjqI/es3PGUcl/kdwSThRmDhkCtwdjT1reSQQohKuFGPMDnFVkkoRQcEnOAPU1PDsut2Vf/bmnsuxDCvqEscJT8FjddUaXTDpAzyF/eg53INKRaZMsuduTj+1MnGA3fG9JYfUlLNxl0mHy6tQ5LtkxK1uXkjOCR5tgc4p2WJ+oQWckzHKKGkRRjJ2I/Wq/xEIwSPsa7ATHe28oyEUnUAeRitZtSfTFYuupB5YWveoSRuumGI6cnkn2/vmnYF/hwxc3LSRvnCsNwPY0nLeSeN4iHSP6cZFL3Nw87l3O+MbcCpp/J3OK8Em0eO5iJKZ8pIxkV1pVQZc4AoUfamOkW6XHVWNxgxwqHVDwxzyftV7pAox5Og62t02kiBlDd32xRpOnzgDQFfPODjH51bTTKcEH8PSloOowySKhypZzGpI5YZyPw0k0PkxlYYiL200K6nTC8Eg5FDb2q+bS4MbAFc7g1XdQgSNEZF06ic4qylYKePirEq9moM4HJxXIElu5Gjtx9K5LHipboGk34JaxqAyMngV0tg4O1W1hYR2Q1nzyt9UhGD+HoK7LZRzSmV0BY+5x+VDc0F9p0Vls3g3ImjCkldJB5x7HtRZ76RrS7iCavGwI9/o/z2q3isLZ0w8YXPcbYqnWwuWmYEKi52LNnP4CouL7O4yj0O9MmtYY4LONSW0EsSMYIxnP3yadvJgGeFQjKxBBB4HpVZLYywIJSwYL9RGxFFQNpGQ2/GRXKK8nSk6pjTRfM2aJuDrzsuSdjUf4Yq7GQ5G2xOP70WOQwW2oAkmQJ9simPCmPLKvsGO36Vn7TuddjuqqxnzafylZP/TOTTK6OcD8aBjVGwPcYqFrIXgVj9vy2pf1OD6mjtR+UxxT5ia6zYoSNU/qNY1D19BbcBjuBR5QsagZ83OPQUCMlB5fxNeLajk81r+n6knNZXLpCGznVcEuzxaotXa4a9AZxKJsb0VSVcOhKuOGHIoMewNTB23qUcOx9QeOH+aviuvo2Mj/ADVjYQWMjm/iWPW3L4wR96o1aiKccVVwXwEWWSXZcv1HTI2hFIGyk+nvSUszzbyMWI9aXBqealKgcpOXkV6iH+Wfw+e9auytYf4XaeBrWNQrqA++cdz35NZ/NFikkjQCKR48HOEO35cVWUbL45KJoGGM1PA8Mgcmq2xvTcnwpsCdR/zj1FMyzxwOFlcKSARnvQaGbQw/AxQwDsMZrxkwoJ4qXihLd5QurHvioq2c38ko1JYbfajX17D8v8uYllcdydhVTJfTPlY9MYO2FH71yNvU71dQoDLJfgs7JQLb6VOXXOfvSTBwxAcgZ/qNevppoOkPJbgGTxFA1HA3OKpDf9UJJM1nn/hasrewZJ5Lix7TnFY6kigVtqDb/wAt5YzxnUPsaobC/upUGuYnJPYU2bqbOdf6Cj7KWaPFgsUJQfJFwsg16c704ugR51DNZ1bmb+v9BU1uZjkGQ/lSH6CL/wAhh5pL4L4PhSpPNeDCqP5qbP1/oKMlzN/X+grW1scMMeMRDK5TlbLcmu5GKrUnlI3bv6UwJG23ptMDQ0p596kTtSqO2+9TLNvvU2QMqdqmppTW3m370VSdVTZ3EbU7E1NTS0bE7Z7GiqTiuIoOKmNqCCciiAnbf0qDqCps4b/UvB9KI7tISXbUTyTQc/tU4zkVWyewsbFBpVmC/wBOdqO9xI0ejI0+gFLL2/77UReB96jwTbfQSNO/rRFG9RTlfuamdiKmyKBfEM4i+HZWaFZh4iDQzY5POaxHz57LMB6fNH/Faz4nOfhu5zvh0I9t6+e6j60ln+4e1knDs//Z"/>
          <p:cNvSpPr>
            <a:spLocks noChangeAspect="1" noChangeArrowheads="1"/>
          </p:cNvSpPr>
          <p:nvPr/>
        </p:nvSpPr>
        <p:spPr bwMode="auto">
          <a:xfrm>
            <a:off x="134938" y="-569913"/>
            <a:ext cx="1543050" cy="1162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634" name="AutoShape 2" descr="data:image/jpg;base64,/9j/4AAQSkZJRgABAQAAAQABAAD/2wBDAAkGBwgHBgkIBwgKCgkLDRYPDQwMDRsUFRAWIB0iIiAdHx8kKDQsJCYxJx8fLT0tMTU3Ojo6Iys/RD84QzQ5Ojf/2wBDAQoKCg0MDRoPDxo3JR8lNzc3Nzc3Nzc3Nzc3Nzc3Nzc3Nzc3Nzc3Nzc3Nzc3Nzc3Nzc3Nzc3Nzc3Nzc3Nzc3Nzf/wAARCACLALoDASIAAhEBAxEB/8QAHAAAAQUBAQEAAAAAAAAAAAAAAwECBAUGBwAI/8QAQRAAAQMCBAQDBQUFBQkAAAAAAQACAwQRBRIhMQYTQVEiYZEHFHGBoRUyQrHBIyRSkuEWM0Oi8CU0RVNicoPC8f/EABoBAAIDAQEAAAAAAAAAAAAAAAIDAQQFAAb/xAAmEQACAgEEAQQCAwAAAAAAAAAAAQIRAwQSITETBTJBURRhI6Gx/9oADAMBAAIRAxEAPwDmTSiBCBT81gfgs5ovoM1ugSlqdA0mnYdNUjmODicp081LicmesvZU8DTW6eGXBQUGmAyr1rI2TzCa9hAuhZKAFNsjEJMq5MlxB2TCEZNLVNguIIDVPAXsqeAeymyFEbZEbsla1ODUDdhpDbL1ilShQFQgalsngXXrKLCURuVIQiWTSFFnUCKSyIQmao7AohtKV7rMPwTAUkp8Nu5srCXJXbpFxTx5IIbtJ0CZLlzm7ZAL6qwLBHAMzhGA22bsozgS9tqlrh3tvr/oJriLUgbS2x8Vram/RHhYHglpFrXBVHVktnnbfZzloMDaZGRgbGMaJUo0WMcd0ZNfA4wa2aWXIFgTukfSkxONtbdNlZugJJBpS8AeFw6+X5qXSUYcwnlOjuTdjh8kLidGRkSBt2SEKVWQGCqliIsWusgEKv0PStArL1ropYlbGusnYwYZfonCNHZGiiPyQOYaxkXJbokLVMMeiGWa7LlIl4yKWpWtUjl+SUR+S5yIUGCDUuXyRcqUtQ2Gogcqa5qOW2TCFKZDiAITbIzuyZZFYG0qhuvEZpIm93j8/wCqbclHoWc3EKVneQLQxq5GdkdRNY9nhcQzPb8O91CnDBMBJTPa52UgWva6uJoZXx/u8gY/Nvlvp2UOeCsE4HMYbAZiBYXvr9E9orpmSxIZa6oaRbxFX/CRa8QZyALEXLrKkxxuTF522tdw/IK54Fcc9OAMxEjhZJyLo0NE9ymv0/6NZJQxmqY41b4XuyhrAbB24Fr9SrPDKIFjrVLZwLWt00t9Sp1Q1tOadz6OSbxXBa2/LNhqVLoYKKKsMMNKYpDdm5OYAZtug7KXErKRz7jKkNPiTJbWbM2/zH+gqBuq6L7Q8PJwhlSGkmGUX+DtP0XPWKjlW2RoYHuiea26OxiaxqkxtVaUqLkIWNbHbZEay6kMjFtU8MCS8g5Y0uyMYkwwaqcISdgne7u3ylDvIaRXclJyirAwkdEgiU+Q6MEyv5JCaWkKe+NBfGiU7JeIiOQyFIeLIBTUJlGgT0OyK9CzI0JkUo3VhgLM+M0nkSf8pVerjhaPNi8brfcY4/S36rUxdmTm9pspaYzwlud0eoOZqhTUkvODW1RJAbrte2507qzfTx1EXLkBsexsoE+Gs5wa2R9mBrQSL7a6KwVjHcTMLMcmHfKfoFY+z1hmxOOnaA4+8WAcbA6EKPxRHmx/KPxNYpvsxBHF4YBqJ72PkbpWVXEvenyrK0/p/wCHaGsq2UrX00Mbpbi7C42t1UkT1hMbZMPexrg0kakgk67CwtvrZS42SM57GGN8gc7JmBA8rpYYsa91jEphfK177uZbxN/BodvPVG0U26ZCxzChX4TU0xaf2kZt8dwuDsuAA4EEaEFfTDIXGJpkaGvsMwGoB6rgHGWH/ZXE1dSgWZnD2D/pcL/rZUtTDizQ0M7k4ldEpcIUSJwU2G1llzNvEiVGFLp6Z0hFmoFO3M4LW8P4dzXNJbdV/kDUZdiItDgb5bHK4q0HDhyDwG62VFQMiY27fqpYiaCfDouoyJ6uV8HMq/AXxgkMPoqOekdFoWrsVTRMlY64HosXj2FiMuIGnwXSi0izptS26ZhnM7hR5ha6samPI4jzUGa1lEWzaVSRXSqM8qTMokhVyBTydjHnRBunuKHdOSKkinutNwbFmrJnn8MYHqf6LMNN3BbLgxn++P7Fg/NamIx8z6NFUUbKtgY9xYNgcoN/X9FClw4iVzWynw5W3LbkWU6qpDVta3mBgHW2/wBVAqKKUzPDJALANuQRlt21ThBRY8y/FdFfQExX/mspHBsfuHtXlpSfuVskZ/mIUfijwY9SSAgERscfMh5R62T3D2x1Tzp/tHP8nEH9UM/aP0z/AJUd5qS5lXK27Rexbbcaeeij0NVi7RIJYQ5rXMyOLWlxaT4tAdwj4o54r2as5boWka63uVVxVmKitkY2nvEWP5b3RAAutcDR23REIZqcPlmmps1TFy35iLEWuL6G3wXJvbVh/KxeixBjABNEWPdbdzdvouj4NiFbNJIytgLAGNcHmIs16jUnZUvtXoW13CM0zW3kpXtlabbC9nfQpOeO6DH6ae3KmcSjKsIDoFWx7KXE4rEyI9PjdF1QWL2rpHC7GBjXW2XLqKbK4eS3GAVpIawOIJtsq3TKusg5R4OgSShsdx9F6kkc8uJNx0UYNfLA1rbXsplPGIogDoeqJcmLJJKgpWd4iYDE7TotA9wAvdZTiWsaI3DN0XS+g9OnvVGAxIgSmx6qonfoQpeIzZpSR3VXM82KiMeT0cG1EjzuUV5RZHXQHFXIIr5HyDd3Q09xTbJyKzRUwDNM0ea3PB8ZbSTk7Okt6BYijF5wPIroPC7MuFMJGrnuK08a4MXM+aLaRsjnQ8pxAa8F4vu3qqurdVium5bHlvNGQADLl63V0xQpb86Q3/EdUwUZPjK7cQgc3W0It/M5N4ylePaC6sijIzsgm01veNpuvcYyh9TC5ozWiO3WxOyqhjtVU1PPrJjzWsZG2wAs1rQ1o9AolbVIbhkozUmfQdFiceNSe7teyOqpxlDDe0jbAix76nRObVvhxGOkkZlztJDifxC1wQuM4Lxm6AimqGscLjlzMFnDyJ6hdXw/Epa0l07g6RoAzWsShi30xmohFPfDplhhmOsqpYYnR5OaH2tI1xu06ggagqzxFja7DKqlfYiaFzLHuQQPqquMxh+cMYH/AMQaLqWyc90TV8FdOnZwN8boZXxPFnscWkHuESIq343pfdOJ6wBtmTESt+BGv1uqiPRYuaNNo9Vp3vimS4nZXBXuE4gad7TcDZZ1rkaOUi1iqriOnBSR1vCMfY6MB7mk/FXbcXhI+8PVcYp658ex+qsWYvIWWzFC1Rmy0O58HQ8QxqOIO5b7eV1iMbxQzuNjdVk2IOkv4lBlkzG5N0FFrBotvYCd1zcqHK7RHlcospT4ItThSIsh1QXORZN0BytRRSmeLkPMvOKZ80xJCGyLhrc87iejV0bAW5cJpvNt/Ulc+wlt3SG19gtrh+O4RDRwwvr4WPYwNc1xIsfRacOjDn7i/aQBdxsFTV1SA6V7nZY2kknuvPxzDpTljr6Yt7cwC/qs5i2JQ1UxZDNGYWu0OceI90QBKrIJcQwz7WiYHQU8pppWHdtxmaT5G9viFjMVlidIeW0seDqFq8Cxl2EVEj2CKognYYqine/wysO4v0PY9E/EqXA8QnD6Ln/tNRBILvY49Mw0cB3XErkx2EUVRimIQ00F8znau/hHUrvWBjltcQdNvisvw7gkWFw5IWh08v33AbeXyWwpmCCNsbQbAb91x18UWUcmiM2ZV7ZLJ4kXEGU9pkFxRVjBtmicfQj9ViWvsF0njGn994fqGNF3RWkHxH/1cta/zvdZuphU7N707LeOvomCRFY8KC16I15VRxNSMywD7ndFbJYbqubIUQSnulOA6Mosm8zzTXygBRHSnuhPlK6OMJ5Eg0kqjvkuhOkuUwuumqFFXJksV7roTkrjohlydFFWTEJTE4lNRiWPwZn7u5xtq78lTT4ZVOle4MBBcTo7zRY8Xlo28lkcbmjW5uCk+25esLD8ytOPRgy7ZFOHVbT/AHR9QmOoakbwu9FNGNO6wN+TinDGh1g/zKQStNNO3QwvHyXhz4nXHMae4uFaDGYx/hSD4OThjMJ3ZL9FxxXxYhiEJvHV1LD5SOUuPiTHIj4MVqx/5CUX7XpjuJPT+qX7So3DxB1/Nq44ezjTiNm2L1Hzyn8wjN474mH/ABR5/wC6KM/+qje9ULt8nzZ/RJnw8j/BPxZb9Fxxe4LxdxPjOIwYcypildUu5figZsdzoOyjSsNPPJC770biw/EGyu/ZrUYPSYzNV1NRRU7o4rRPe8M1dva/l+aicWCm/tBVyUdRFPBM8yNfE8Ob4tSLhV9QrVmhoJ1JxK8OTw9Rw5OD7Kg4mxGRJa+ydzFHzpC/zQ7RqnRIdIUKR6FnSOdcIlEGWSz2ZK090NeBRUJvkI4phXr3SFSiGNJSJXIeqOrFNlTLBzHZg63lZN90P8YHyRwnBW97MrxxZF9zd/EEnuj+jm+qmLynezvDEhe6yd2+qT3aTsPVTkqjyM7wRIHusvRl/mve6zf8t3orAJyjysL8ZP5K008wGsTvRN5MoP8Adu9FbhK0m+67zE/ifspxHITbIfRXcDRFG1g0sNfikShBkyblQ/Bh8buwoclDr9UJpKdskUXFIJm814vQ7pHLtpzmx4enZroF04LttEKTC5l7MmnZIN11BWPDl66alUUSISm38krt01EAz//Z"/>
          <p:cNvSpPr>
            <a:spLocks noChangeAspect="1" noChangeArrowheads="1"/>
          </p:cNvSpPr>
          <p:nvPr/>
        </p:nvSpPr>
        <p:spPr bwMode="auto">
          <a:xfrm>
            <a:off x="134938" y="-600075"/>
            <a:ext cx="1638300" cy="12287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2706" name="Picture 2" descr="http://t2.gstatic.com/images?q=tbn:ANd9GcRyo9IYJ51onvOukDRZz247XoqAkRHLWwKj-DOj_SvrZMSHI4f6Zg"/>
          <p:cNvPicPr>
            <a:picLocks noChangeAspect="1" noChangeArrowheads="1"/>
          </p:cNvPicPr>
          <p:nvPr/>
        </p:nvPicPr>
        <p:blipFill>
          <a:blip r:embed="rId2" cstate="print"/>
          <a:srcRect/>
          <a:stretch>
            <a:fillRect/>
          </a:stretch>
        </p:blipFill>
        <p:spPr bwMode="auto">
          <a:xfrm>
            <a:off x="3124200" y="1524000"/>
            <a:ext cx="3124200" cy="44135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weather</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err="1" smtClean="0">
                <a:solidFill>
                  <a:schemeClr val="accent6"/>
                </a:solidFill>
              </a:rPr>
              <a:t>Llueve</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28600" y="5867400"/>
            <a:ext cx="8915400" cy="707886"/>
          </a:xfrm>
          <a:prstGeom prst="rect">
            <a:avLst/>
          </a:prstGeom>
          <a:noFill/>
        </p:spPr>
        <p:txBody>
          <a:bodyPr wrap="square" rtlCol="0">
            <a:spAutoFit/>
          </a:bodyPr>
          <a:lstStyle/>
          <a:p>
            <a:pPr algn="ctr"/>
            <a:r>
              <a:rPr lang="en-US" sz="4000" dirty="0" smtClean="0"/>
              <a:t>It’s raining.</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AutoShape 2"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wQCBQYBAAf/xAA8EAACAQMDAgQEBAUBBwUAAAABAgMABBESITEFQRMiUWEGFDJxgZGhwRUjUrHRQjNDcpLh8PFTYmOCwv/EABoBAAIDAQEAAAAAAAAAAAAAAAMEAQIFAAb/xAApEQACAgICAQMDBAMAAAAAAAAAAQIRAwQSITEFE0EiMlEUI2FxQoHR/9oADAMBAAIRAxEAPwCphmR5wqZ9d6cmuYoELyuqKOS1V1rE63JYqQoyAT3oPxHbrNZM7MQU3AHeldRv27YXYS9ykPydTs1RXNzFpYZHm5qus+u/N9SNukY8I5w4OTtWN1ADemem3TW19FNGe+DnuD2pjlbKe2kj6EnmOCMH0ogUCoKc4I71PO9GQueKiuECuk4qPNTR1niVXJbjGaKtrLIchADjuaCPNc2ynGDMoOfSjdRS/t7t3sUQpNhyZBkAqDt/9hge1UkwsIpq2Sitnl+lojjbIavR25eVo1khLqSCurfbGe3uKpLOPqcCHSs0fiSZkQKCVBGSR78161huRE0mLn5oStiM6vNsBvvkA4+35VW2X4RLySHwSQ7whsZwXxtnH7iiJaykfQp9gd6T6xYy3Fw0qNMQYQuz5GSwyPyFD6XFfr1UNcvdmJJSse2VK5I81dyZ3BDhXBIIxg4IqBKAZIFG6hIsc0xJGAxz+dVd07SLDIuyEE49c8VaTpAYxbY08kSDJwBXUmjYeVhiq87pqwce5qMMZds7k96FzDe1/JaZTGcD1qEEyyW6SuANW/60IQPCFuVlBEYbKg5ztwfSqi4uN1aUklhkKvas7Ntylk44/jz/AMHtXS9yLcmaKJkcZI27UzHGjD6R+NUPSblmmEX1qRsRvitEpwRtjar621knlcJJfkFuaiwJUxponbSscLOAudsYpRob8sSI1AzxrG1WXihYUDkhSNiN/wAx6VHxvRyR/wAB/wAUtnkvca5UGxL6F0ZQOGkABJ29KF1KA3Fo8YO5Fetw2s6hggetIfEV81paBU+pzgH0rWx9QM+XczHXEZikaMncHfFQVijKwxkHO9SlyWBIO++9QNQOQinE1PTfihW0x3cRU7AshyPy7Vp1bPfNYf4dhtJml+ajVjGAwJO2PetPY9Ztbu4+XiJ1YJBIwDj0o8H0I5YpPpFkajUiajnFXBBLUar+2H/yfsa71Wa6sb+SS3gknikj1kf06fqx7kYwPUVC083ULUesn/5NaKWIKNJzuO3ahy8h8X2mGjl6hAAWujEAVLKUJ8rYLNxj/Ud+2K7D83eX6SC5ZmVlUsIgMLrYA/kc/jT1yklr1JojNczhggRGnwCzFuduNqlf9VZrZ1it2ieKRBMQ4yDq3A9dv71UIRjv+oy+Li4RGhBTwdHmcjI1fn+G1XllJDBOtpLdpJOW2VyNWOQPekLfrKCV1uIVhZUbfxAQSACBnHoaYgt3uboBIvDjaSO5eRjkk5zpG3tzXHFX8QStG5QgiNnIc98Z/wDNFniUIEX6AMKB6Uz1S1S5eRScZZtx9zQ445MYmKnG2Qf2qZxbA45peSkaC4e40lVVNYOrUckDtiri1iwS2NgPTmprAiuWNEXCjA4qFBlpZV8ALqHMqPGCBqy5XuPT3pK46XHdRiSDeMnYOvFWmoMCu++1TtkWG3WIHIAIz+NI7erOeSMsX+w+ruPCmmI9Ps1tkV08x4BA2Aq2XkH2oMSBF0qMD0o6cira2o8MublbYPZ2nn8otIs+FDhSdPm2P7UF7qQOwDYAOw1/9KYhDNCMYxpwcjP5+1ANwAdwpPc4pLZXHI3dWO67vGjI231MRweKB1O6traPVcgEZ28uaPYgaSf2xXL/AKfFfxGOUb42YcitnGnx6M2VcuzGdWuILu4MkCsu3BGK70/o13frriCiPONTHAP2qxb4XuRcKBKhiJ3bOCBWpt4Y7eFYol0oowBUqFvsJLLxVQZjZ/hzqEQJQK4O3lbmrL4Y6bJDJJczoyt9CBhv7n9q0tRY6Rk1dQSBvNKqPYxXjUIZknTWjZXjNTNXApkoxiRHUlXQ6lI7GrQ38hxrVCfXBFVkdGyBuahpEqTXgLcSQXAYS2sbBsaiSd8cULwLHKkWUYI4wcf+aWuJSksITB1SYP27/pmmZWWMhhwTgUrLYxQyLHJ02g6jkceSALYQJ4gVGWNyCUBU8DHJUmrSK4ihlaaKALK6hSxfOw4H60pnBwal96OuL7QJzkurOMck1EnmpGuY71cGI9QvBaRqxBYscACq+Xqz6QFUA53PO1Wl/YrdxgZwwOQazd2rJK0bDGlvzFExxi/JXJyXg7Pe3Erh2dgvttVt0zqipAFupCWzscZ2rPPJLkaBkZBA/wA0UjzAe1EcU+gSbXZuYsMAec75oyis98P3MzyeEzs0YXg9vStEgztS04uLDwkpIsY2KRKVO47eo/7zXG0aj5Tz61X3N78tf2cLDyzxNpPYspBK/cg/pTfij+lv+YVj7M+ORpmvrpvGqMpZ4Ee3rTIODml7QAR7Udea1sf2ozZ/czz7DakV6iomMU40EHGc7U/IcCspeyeJPI54J9OcUxjjydMBN0ujVqRjOaqur35QeBEdyPN7Ckel9TZHEBJdCcAn/SaTvVmjdz/vCd881ZY6kUc7RcdBn1RPDxo3WrWs50B3+aww3KHOK0ZHNRljTJxO40EjrhYzoyJ7rknvXYeQaHINNwDCPMcalHGPWkNyc4YXKDVr8jeCMJZEpE9DCKIzYMsYxn3xjNSXzDBobuTtnOKLbK8sRKrhtOQGPB968hJyl2zcSUfCDxqrOuQM9yalJu5xx2oSShnEQILKPNpHemJFG2PStT0nJKOdwl+PyJbsU8aaBdqg8ixrqc4HvU5CqoSTjAzmqGSdp3d5PoJ8i+grezZVjjbFNTVlsz4ou/FQhSdtQyue9cntopkYOgyw5xvVHNM0zAPIToGAM8Cnum3pJEUpJ7K2f70vh2rdT6Y5seluEOWN3QCPoeJMiQBc+lFHQx4xYyAoe2N6tgfXmpcbGtD3JfBjvHEHbQpAAsagD2FOR7HNLr9QpmMUNt2WSoS+J0k+Tt5Is+JCTJEAOWXf9RkfjTttc2VxbxToYgsiBwDLuARn1ovU49dgHxl4yWT77VjJ/h6wknkcXM6BmJCrjA34FZOxPH7jUzU11JY04lhajTCAOKMgyaFb/wCzFFU6d+3rWrDwZ8vJMgH7VnOo9IlZnEa6o2OedxWkXzLqX6QcZrmkcUeMqdoFKNme6R0Z451kuAQqnVpLZLH3q5uLCC53mTLeo2prGSPauM2OK6UmyqikKQWUNqCIVx6nk0Ynua6Wzt3qJqrbfkskkSjO+1DvAQEEeRK7BUYcj1osYGaKUBYNjcce1Cyw5wcUXhLjJM88YC4ZQcj7VBYmkhZY3CNwMjOKlJEHeNyd0OcV1S8VzsNUbenK1gS0drXTeN2aS2MOV1NUMWdskEATT/MIyWJ3apsdq7JgvnuBjNR7U1o+nqH7uXuT7/oBsbTl9EfAh1QstnKV501SFyAulHbP04XmtNIgfZhkehqIRABhRt7VoZ8Hu/JbT3f0ydK7M1ZWM0s0uhMFc5OSce1PR9LnZfEaQq4OwBwAKsLb+XeTqNhIgP5VOSURKWIzjsKXw4ouUk/hh8u/l4pR6sP06CS7u0DRu1uh0TMh+ljxn2z6Vbz9Ng1zOjlIlQFQN8EA5zn8P1pYwz9MtklgmXw5vMQh1Jk/9O9NWF1/ErK5t2AS4QZIB+r0P2NNW1/Qh007XZUWaSXYuWgUF4B9B3LH0q3NhJDAsjEZwNS54PtSvw9bSrd3M4Uqj4QKRgkjk1Zm5hyVceJgnA7V3JtleK49gWwLQakLDfgbr71Tv062LsctufSrecarNAoxluKGLCTG7oD6HO1YW48jztRRq6vFYVbMrq0IuASxOFUck1aW/SvGgTx5CG1DxAvGO6j/ADVbHpW9tHZgiK41ORxWnJxsNhW7dGbCKfbPYjWIRqgCjYDG2KG1lA658PSx7rtUuxJPHPtQLu7j+WKxPlmODtjarRtsmfGuxC7WOKQRxPryOcd6hZRI0Ul5djTbxbLqXZj6/btQR4hvYGhXVKsgOkd1759sVbdRtIZZdbzuglOnnbJ7VeT+AcEvuorpWtJfDmjQt5iFiQbuQd9vSmriwa4uC8ZVVbBOrYrtvxQrRobHqK2qQ5LAjxM5Ow49hTds1xNPd206FUyNMi7Bge1VtotSaKxFwxGxI5INGxUSqpM6o+tQcBsYzRMUUWOc11ea8K4dt6ijgy817Fcj4zUq4k4RUSu21TO9extUHC1kqp800mTOTgemj2ovRpF6Z1WO6uY3mDAqiLjOTxz9zU9O+cb+tedQ4w/mHvSePDKGSTu0+/5GJZYtLrtGg6vNCka+IiKp38PAP4bVW9GubWe/cWkIWUR+dtGNqVsEW/nZLy4ZGBwqjlgB2zT9vaRdMimltiWUH/VuSe2aI0l0WTb7ZcXECiE5bGrys4OOaqj00+VhcHwwfMoGCfxrvRbwXPRJLe5JZvFfLMM5OcigWomtbvKqRFJ9ant7iuS66Ik02m0Ws1uEtIpQh8JH7Hk13Wn9A/MUr126k+SgjiBeIzAErgY2O+9K6kO40kdjqI/es3PGUcl/kdwSThRmDhkCtwdjT1reSQQohKuFGPMDnFVkkoRQcEnOAPU1PDsut2Vf/bmnsuxDCvqEscJT8FjddUaXTDpAzyF/eg53INKRaZMsuduTj+1MnGA3fG9JYfUlLNxl0mHy6tQ5LtkxK1uXkjOCR5tgc4p2WJ+oQWckzHKKGkRRjJ2I/Wq/xEIwSPsa7ATHe28oyEUnUAeRitZtSfTFYuupB5YWveoSRuumGI6cnkn2/vmnYF/hwxc3LSRvnCsNwPY0nLeSeN4iHSP6cZFL3Nw87l3O+MbcCpp/J3OK8Em0eO5iJKZ8pIxkV1pVQZc4AoUfamOkW6XHVWNxgxwqHVDwxzyftV7pAox5Og62t02kiBlDd32xRpOnzgDQFfPODjH51bTTKcEH8PSloOowySKhypZzGpI5YZyPw0k0PkxlYYiL200K6nTC8Eg5FDb2q+bS4MbAFc7g1XdQgSNEZF06ic4qylYKePirEq9moM4HJxXIElu5Gjtx9K5LHipboGk34JaxqAyMngV0tg4O1W1hYR2Q1nzyt9UhGD+HoK7LZRzSmV0BY+5x+VDc0F9p0Vls3g3ImjCkldJB5x7HtRZ76RrS7iCavGwI9/o/z2q3isLZ0w8YXPcbYqnWwuWmYEKi52LNnP4CouL7O4yj0O9MmtYY4LONSW0EsSMYIxnP3yadvJgGeFQjKxBBB4HpVZLYywIJSwYL9RGxFFQNpGQ2/GRXKK8nSk6pjTRfM2aJuDrzsuSdjUf4Yq7GQ5G2xOP70WOQwW2oAkmQJ9simPCmPLKvsGO36Vn7TuddjuqqxnzafylZP/TOTTK6OcD8aBjVGwPcYqFrIXgVj9vy2pf1OD6mjtR+UxxT5ia6zYoSNU/qNY1D19BbcBjuBR5QsagZ83OPQUCMlB5fxNeLajk81r+n6knNZXLpCGznVcEuzxaotXa4a9AZxKJsb0VSVcOhKuOGHIoMewNTB23qUcOx9QeOH+aviuvo2Mj/ADVjYQWMjm/iWPW3L4wR96o1aiKccVVwXwEWWSXZcv1HTI2hFIGyk+nvSUszzbyMWI9aXBqealKgcpOXkV6iH+Wfw+e9auytYf4XaeBrWNQrqA++cdz35NZ/NFikkjQCKR48HOEO35cVWUbL45KJoGGM1PA8Mgcmq2xvTcnwpsCdR/zj1FMyzxwOFlcKSARnvQaGbQw/AxQwDsMZrxkwoJ4qXihLd5QurHvioq2c38ko1JYbfajX17D8v8uYllcdydhVTJfTPlY9MYO2FH71yNvU71dQoDLJfgs7JQLb6VOXXOfvSTBwxAcgZ/qNevppoOkPJbgGTxFA1HA3OKpDf9UJJM1nn/hasrewZJ5Lix7TnFY6kigVtqDb/wAt5YzxnUPsaobC/upUGuYnJPYU2bqbOdf6Cj7KWaPFgsUJQfJFwsg16c704ugR51DNZ1bmb+v9BU1uZjkGQ/lSH6CL/wAhh5pL4L4PhSpPNeDCqP5qbP1/oKMlzN/X+grW1scMMeMRDK5TlbLcmu5GKrUnlI3bv6UwJG23ptMDQ0p596kTtSqO2+9TLNvvU2QMqdqmppTW3m370VSdVTZ3EbU7E1NTS0bE7Z7GiqTiuIoOKmNqCCciiAnbf0qDqCps4b/UvB9KI7tISXbUTyTQc/tU4zkVWyewsbFBpVmC/wBOdqO9xI0ejI0+gFLL2/77UReB96jwTbfQSNO/rRFG9RTlfuamdiKmyKBfEM4i+HZWaFZh4iDQzY5POaxHz57LMB6fNH/Faz4nOfhu5zvh0I9t6+e6j60ln+4e1knDs//Z"/>
          <p:cNvSpPr>
            <a:spLocks noChangeAspect="1" noChangeArrowheads="1"/>
          </p:cNvSpPr>
          <p:nvPr/>
        </p:nvSpPr>
        <p:spPr bwMode="auto">
          <a:xfrm>
            <a:off x="134938" y="-569913"/>
            <a:ext cx="1543050" cy="1162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634" name="AutoShape 2" descr="data:image/jpg;base64,/9j/4AAQSkZJRgABAQAAAQABAAD/2wBDAAkGBwgHBgkIBwgKCgkLDRYPDQwMDRsUFRAWIB0iIiAdHx8kKDQsJCYxJx8fLT0tMTU3Ojo6Iys/RD84QzQ5Ojf/2wBDAQoKCg0MDRoPDxo3JR8lNzc3Nzc3Nzc3Nzc3Nzc3Nzc3Nzc3Nzc3Nzc3Nzc3Nzc3Nzc3Nzc3Nzc3Nzc3Nzc3Nzf/wAARCACLALoDASIAAhEBAxEB/8QAHAAAAQUBAQEAAAAAAAAAAAAAAwECBAUGBwAI/8QAQRAAAQMCBAQDBQUFBQkAAAAAAQACAwQRBRIhMQYTQVEiYZEHFHGBoRUyQrHBIyRSkuEWM0Oi8CU0RVNicoPC8f/EABoBAAIDAQEAAAAAAAAAAAAAAAIDAQQFAAb/xAAmEQACAgEEAQQCAwAAAAAAAAAAAQIRAwQSITETBTJBURRhI6Gx/9oADAMBAAIRAxEAPwDmTSiBCBT81gfgs5ovoM1ugSlqdA0mnYdNUjmODicp081LicmesvZU8DTW6eGXBQUGmAyr1rI2TzCa9hAuhZKAFNsjEJMq5MlxB2TCEZNLVNguIIDVPAXsqeAeymyFEbZEbsla1ODUDdhpDbL1ilShQFQgalsngXXrKLCURuVIQiWTSFFnUCKSyIQmao7AohtKV7rMPwTAUkp8Nu5srCXJXbpFxTx5IIbtJ0CZLlzm7ZAL6qwLBHAMzhGA22bsozgS9tqlrh3tvr/oJriLUgbS2x8Vram/RHhYHglpFrXBVHVktnnbfZzloMDaZGRgbGMaJUo0WMcd0ZNfA4wa2aWXIFgTukfSkxONtbdNlZugJJBpS8AeFw6+X5qXSUYcwnlOjuTdjh8kLidGRkSBt2SEKVWQGCqliIsWusgEKv0PStArL1ropYlbGusnYwYZfonCNHZGiiPyQOYaxkXJbokLVMMeiGWa7LlIl4yKWpWtUjl+SUR+S5yIUGCDUuXyRcqUtQ2Gogcqa5qOW2TCFKZDiAITbIzuyZZFYG0qhuvEZpIm93j8/wCqbclHoWc3EKVneQLQxq5GdkdRNY9nhcQzPb8O91CnDBMBJTPa52UgWva6uJoZXx/u8gY/Nvlvp2UOeCsE4HMYbAZiBYXvr9E9orpmSxIZa6oaRbxFX/CRa8QZyALEXLrKkxxuTF522tdw/IK54Fcc9OAMxEjhZJyLo0NE9ymv0/6NZJQxmqY41b4XuyhrAbB24Fr9SrPDKIFjrVLZwLWt00t9Sp1Q1tOadz6OSbxXBa2/LNhqVLoYKKKsMMNKYpDdm5OYAZtug7KXErKRz7jKkNPiTJbWbM2/zH+gqBuq6L7Q8PJwhlSGkmGUX+DtP0XPWKjlW2RoYHuiea26OxiaxqkxtVaUqLkIWNbHbZEay6kMjFtU8MCS8g5Y0uyMYkwwaqcISdgne7u3ylDvIaRXclJyirAwkdEgiU+Q6MEyv5JCaWkKe+NBfGiU7JeIiOQyFIeLIBTUJlGgT0OyK9CzI0JkUo3VhgLM+M0nkSf8pVerjhaPNi8brfcY4/S36rUxdmTm9pspaYzwlud0eoOZqhTUkvODW1RJAbrte2507qzfTx1EXLkBsexsoE+Gs5wa2R9mBrQSL7a6KwVjHcTMLMcmHfKfoFY+z1hmxOOnaA4+8WAcbA6EKPxRHmx/KPxNYpvsxBHF4YBqJ72PkbpWVXEvenyrK0/p/wCHaGsq2UrX00Mbpbi7C42t1UkT1hMbZMPexrg0kakgk67CwtvrZS42SM57GGN8gc7JmBA8rpYYsa91jEphfK177uZbxN/BodvPVG0U26ZCxzChX4TU0xaf2kZt8dwuDsuAA4EEaEFfTDIXGJpkaGvsMwGoB6rgHGWH/ZXE1dSgWZnD2D/pcL/rZUtTDizQ0M7k4ldEpcIUSJwU2G1llzNvEiVGFLp6Z0hFmoFO3M4LW8P4dzXNJbdV/kDUZdiItDgb5bHK4q0HDhyDwG62VFQMiY27fqpYiaCfDouoyJ6uV8HMq/AXxgkMPoqOekdFoWrsVTRMlY64HosXj2FiMuIGnwXSi0izptS26ZhnM7hR5ha6samPI4jzUGa1lEWzaVSRXSqM8qTMokhVyBTydjHnRBunuKHdOSKkinutNwbFmrJnn8MYHqf6LMNN3BbLgxn++P7Fg/NamIx8z6NFUUbKtgY9xYNgcoN/X9FClw4iVzWynw5W3LbkWU6qpDVta3mBgHW2/wBVAqKKUzPDJALANuQRlt21ThBRY8y/FdFfQExX/mspHBsfuHtXlpSfuVskZ/mIUfijwY9SSAgERscfMh5R62T3D2x1Tzp/tHP8nEH9UM/aP0z/AJUd5qS5lXK27Rexbbcaeeij0NVi7RIJYQ5rXMyOLWlxaT4tAdwj4o54r2as5boWka63uVVxVmKitkY2nvEWP5b3RAAutcDR23REIZqcPlmmps1TFy35iLEWuL6G3wXJvbVh/KxeixBjABNEWPdbdzdvouj4NiFbNJIytgLAGNcHmIs16jUnZUvtXoW13CM0zW3kpXtlabbC9nfQpOeO6DH6ae3KmcSjKsIDoFWx7KXE4rEyI9PjdF1QWL2rpHC7GBjXW2XLqKbK4eS3GAVpIawOIJtsq3TKusg5R4OgSShsdx9F6kkc8uJNx0UYNfLA1rbXsplPGIogDoeqJcmLJJKgpWd4iYDE7TotA9wAvdZTiWsaI3DN0XS+g9OnvVGAxIgSmx6qonfoQpeIzZpSR3VXM82KiMeT0cG1EjzuUV5RZHXQHFXIIr5HyDd3Q09xTbJyKzRUwDNM0ea3PB8ZbSTk7Okt6BYijF5wPIroPC7MuFMJGrnuK08a4MXM+aLaRsjnQ8pxAa8F4vu3qqurdVium5bHlvNGQADLl63V0xQpb86Q3/EdUwUZPjK7cQgc3W0It/M5N4ylePaC6sijIzsgm01veNpuvcYyh9TC5ozWiO3WxOyqhjtVU1PPrJjzWsZG2wAs1rQ1o9AolbVIbhkozUmfQdFiceNSe7teyOqpxlDDe0jbAix76nRObVvhxGOkkZlztJDifxC1wQuM4Lxm6AimqGscLjlzMFnDyJ6hdXw/Epa0l07g6RoAzWsShi30xmohFPfDplhhmOsqpYYnR5OaH2tI1xu06ggagqzxFja7DKqlfYiaFzLHuQQPqquMxh+cMYH/AMQaLqWyc90TV8FdOnZwN8boZXxPFnscWkHuESIq343pfdOJ6wBtmTESt+BGv1uqiPRYuaNNo9Vp3vimS4nZXBXuE4gad7TcDZZ1rkaOUi1iqriOnBSR1vCMfY6MB7mk/FXbcXhI+8PVcYp658ex+qsWYvIWWzFC1Rmy0O58HQ8QxqOIO5b7eV1iMbxQzuNjdVk2IOkv4lBlkzG5N0FFrBotvYCd1zcqHK7RHlcospT4ItThSIsh1QXORZN0BytRRSmeLkPMvOKZ80xJCGyLhrc87iejV0bAW5cJpvNt/Ulc+wlt3SG19gtrh+O4RDRwwvr4WPYwNc1xIsfRacOjDn7i/aQBdxsFTV1SA6V7nZY2kknuvPxzDpTljr6Yt7cwC/qs5i2JQ1UxZDNGYWu0OceI90QBKrIJcQwz7WiYHQU8pppWHdtxmaT5G9viFjMVlidIeW0seDqFq8Cxl2EVEj2CKognYYqine/wysO4v0PY9E/EqXA8QnD6Ln/tNRBILvY49Mw0cB3XErkx2EUVRimIQ00F8znau/hHUrvWBjltcQdNvisvw7gkWFw5IWh08v33AbeXyWwpmCCNsbQbAb91x18UWUcmiM2ZV7ZLJ4kXEGU9pkFxRVjBtmicfQj9ViWvsF0njGn994fqGNF3RWkHxH/1cta/zvdZuphU7N707LeOvomCRFY8KC16I15VRxNSMywD7ndFbJYbqubIUQSnulOA6Mosm8zzTXygBRHSnuhPlK6OMJ5Eg0kqjvkuhOkuUwuumqFFXJksV7roTkrjohlydFFWTEJTE4lNRiWPwZn7u5xtq78lTT4ZVOle4MBBcTo7zRY8Xlo28lkcbmjW5uCk+25esLD8ytOPRgy7ZFOHVbT/AHR9QmOoakbwu9FNGNO6wN+TinDGh1g/zKQStNNO3QwvHyXhz4nXHMae4uFaDGYx/hSD4OThjMJ3ZL9FxxXxYhiEJvHV1LD5SOUuPiTHIj4MVqx/5CUX7XpjuJPT+qX7So3DxB1/Nq44ezjTiNm2L1Hzyn8wjN474mH/ABR5/wC6KM/+qje9ULt8nzZ/RJnw8j/BPxZb9Fxxe4LxdxPjOIwYcypildUu5figZsdzoOyjSsNPPJC770biw/EGyu/ZrUYPSYzNV1NRRU7o4rRPe8M1dva/l+aicWCm/tBVyUdRFPBM8yNfE8Ob4tSLhV9QrVmhoJ1JxK8OTw9Rw5OD7Kg4mxGRJa+ydzFHzpC/zQ7RqnRIdIUKR6FnSOdcIlEGWSz2ZK090NeBRUJvkI4phXr3SFSiGNJSJXIeqOrFNlTLBzHZg63lZN90P8YHyRwnBW97MrxxZF9zd/EEnuj+jm+qmLynezvDEhe6yd2+qT3aTsPVTkqjyM7wRIHusvRl/mve6zf8t3orAJyjysL8ZP5K008wGsTvRN5MoP8Adu9FbhK0m+67zE/ifspxHITbIfRXcDRFG1g0sNfikShBkyblQ/Bh8buwoclDr9UJpKdskUXFIJm814vQ7pHLtpzmx4enZroF04LttEKTC5l7MmnZIN11BWPDl66alUUSISm38krt01EAz//Z"/>
          <p:cNvSpPr>
            <a:spLocks noChangeAspect="1" noChangeArrowheads="1"/>
          </p:cNvSpPr>
          <p:nvPr/>
        </p:nvSpPr>
        <p:spPr bwMode="auto">
          <a:xfrm>
            <a:off x="134938" y="-600075"/>
            <a:ext cx="1638300" cy="12287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3730" name="AutoShape 2" descr="data:image/jpg;base64,/9j/4AAQSkZJRgABAQAAAQABAAD/2wBDAAkGBwgHBgkIBwgKCgkLDRYPDQwMDRsUFRAWIB0iIiAdHx8kKDQsJCYxJx8fLT0tMTU3Ojo6Iys/RD84QzQ5Ojf/2wBDAQoKCg0MDRoPDxo3JR8lNzc3Nzc3Nzc3Nzc3Nzc3Nzc3Nzc3Nzc3Nzc3Nzc3Nzc3Nzc3Nzc3Nzc3Nzc3Nzc3Nzf/wAARCACoAHQDASIAAhEBAxEB/8QAGwAAAQUBAQAAAAAAAAAAAAAABAACAwUGAQf/xAA4EAACAQMDAgQEBQQABgMAAAABAgMABBEFEiExQQYTUWEicYGRFDKhsfAjQsHRBxUkYnLxM1Lh/8QAGQEAAwEBAQAAAAAAAAAAAAAAAgMEAQAF/8QAIhEAAgICAQUBAQEAAAAAAAAAAQIAEQMhEgQTIjFBUWEj/9oADAMBAAIRAxEAPwAqOaG0aQw26eaejtyFHsKjNxd3hdZLxhhCQjvhW6fTtQ08u1z8zTFfd3+9LXGoGhBLtdmSi7lS2aIPlGOSuByfnQ8N4ZZDHIjxSdQrD8w74I4NTgZFU/iSSSCxUx8ZlALDtwe/6UTeIuYvkalmSf7TkV2O5lQqFcjHTFDWPlRadbFGBDpljnJLc5/apj+tAvkITeJgertPe3PmLIkJCgEAdccZx2pthZrA3ws7yORlz1NTrGXcnJOO1SxExSo4GSjBgPlWY8YButzWyE6+QeV2zgjBHBpuSaN1W32XLSpzFKTIh9jzj6UMqH0pgu4BqC3NuZkxtUhyA7Y6j/NRrCRcSTMMYARMenejSM01o/hAruM4N8kWGx1ro3Cnhe3YU7bkgdq6oMj69f3pVP5YGMY5pVtGZYlitjPeSsYBhVbDtgnbknHT/wBVPFpzqJEbG9Bl3ZsJGuepPcnsKEuLqaylWaFyo80BuTgjnrWg1FTq1kBphQqsg3RoR8RPAOf9+9CsaRM+W2kqDkA4yO9D30UdxaPFOu6M/myeg65qzms008lLnbLORny0OFT3J7/Sg8Hv2rTuDVG5SaLC0BdjC5hcAxSFuVHuP/yrVmAqULzS8sViKFGpzsW2ZCvJ4qQJmpBGMU9VxRwIbo9t+N821lOYlUuOeQeP90Pf2P4eTIBCf93ai9Ck8q8kY9PLb9Of8VaarB51rvUZwP0NENiERMgyYNNxkVLIGDMrAgrwRTQo2sSyjAycnH/usJAEwAziRAsob4Q3cg4x60FeTm0nW2giUs7YLMScEn07cYqzsoUuL1ZQ4kEakEg8Y4wKqfEVw0c3xIjSKQVlTuc1FlykkVH40A9w+GMom3LMB3JyaVPV9owqk/KlVoAkxMNu4EmV42GQ1c8OXFxos8okQvE0ZCuh5BzkZH3op1y5xUZwGGe5wPf+c0mvsfZnZbqScOwdSsnJKjrQ22pFjVF2oRtyT88nNQ3k3kW0koxlBnnpRWANwCLMZLKkGNwOD3AziuqysAykFT0I7111EsXUMCOo71XN/wBM0kZY7GG4Y7etJfKyGz6jBjDDXuWROBUfmA5x0oZp1mudkTnCAl/8VKvHAz9aarcotlqE2tx5UjFsjCMBjvkYrQ6VdLc2YjZgWj4bJ7VlwCDmjNNlkScohYeapTK9Qe1NXUG4ffwRqLhy6KzLsZh1xnP+Koiu7n1otmaa2cSMS8Z3DJ6joaGHHWsJmmDTtNFBL+GOw/mPv/qhU0+SeRJJ2XYCGCqc5PbmrMKD26UgoAAHApHYTlyqF3GqokTC4xSqUDApU/kYuhLJ8BulQSBWIJUEjp7VNNwxqB8iliNMZKyxoWZlVRySTgCqDVdaD20iabiUlSDJjKj5eprni+7aC3hj6pJJ8Y9R2H3FUdgJ3BjRApkk/pqwxu3Y60nK5GhHYkBHIzV6dKk1hE0L7kCAE4I5HWo77aAobAByOf57VDpEF1p9wLS6RSsoZ1ZTnDdx/mu6yhW3jO/cokGS55yM/pj9qzNvFRgoP9NGWt1FAZEuLcACaJC2B1IGKh2+lRRSNcJZoCVjt4sMMfmfJP2GaJIzimYm8bMDKvlqNBAp4O0gqSD61Vf81ijI81lU5IK9PXn5YA+9cu9btksleLHmSjgH070RyrUwYmh5uIjP5e/DEE4bjPy9a5NcQQjMsqJxnlsZrF3tw9zJlmLN146CrPRby1jjLXf/AM2cBiC3H+O9KXKTqMbCBuaKGRJUWSMkqw4JUinmoILiGc/0ZVfHXB6VKSc1SBYk59x+T6ZpU0GlW1AlrKfiPzNQOefappQQ7f8Akf3qB60CjDJmc1+SKa8SOa2kkWGNmxgDcSDgjPX/AHQmkQ3kV7ZXEyKtu7bUAbkcHB/npV7qdr50W9Y1aSMZUMMhunBHcUUVVwu8ZIOVwcYNI7VuSY7u0oAk07IZ2IUOobK7h096AvoxNbSLjcQCR35on65oaaaO3cLK23cMim5EBWjFISDYkqDhARghVB9yByfvUdy0iqTEoZh0B70muI0IyW6Z/LUZu4T1Yr7lTgfWlkLVXDtrupQ3ukPczNNudXbn48ZJ+nSlfaY0doikA4XGce5NaFJEkH9Nldf+00pE8yMrkj39DS+0KjO8blDoOnWc9q/nIJJCSHU4JFW0NlawLiOFAD7Z/eore0XezzQoJA3DKeSO2aJc0xAOOxFuxJ9x8aqi/AoX5DFKRuPhODmow/FRs/NEwBWoA01yZZgqgSkbvalUIdscLmlXnnqs6HiG9StcWMizNfqNtbwRs8byMzOAvmLtJGDk49M4xmq24jeJVMgCludpPxD5jtmqnw14hlit54tQDyy+c34Z5ATnPRdzdOho+TfIxeXl2OWPvXqKwIkzrxM6jsjq8bYZTkH0qMjJ4p6rgVDM+3lSK0mosbjLqZLSNmk+KToq+9D6fILuQJcQh5N2d6gbjnoKAlf8XLJcSyeXawnaCTyx9B6miNP1aOCZPIhaNQfzsmM15vU5SwoAmW4UC+Rmg1PRdq+dnbAg5L/mP0oG+sW/CrdO/lWjLgAE/F8/epdS1pdRCru+BRjaORn6UJqty914fjsrVlaYEkhjjj2+lRLlLsVGgP2VHGAoPszOvqVrkiKM7wThm4I+1T22r8hWJkB4wRz96EutDuoYI7kQHP8AdjDA+/HSrqys4rZAVX+oQMt3HtXpYlPwyPKV+iTQTR3AyhI55DAgj6GuyjGRXdvNcKsQcAnFUcSBJ73IUDO21Rzg/oM0xgSOn0rqyqt2sG10lIJU9QwA5wf8f7oh0LgPsA2gAnPU0NwoOsbMuTj70qKReOAKVD2Mf5O7jfsvrmySYbJQWXIOD7c01rerQwgsaY0Y+dXhBJy5lFfMsCBdwDMOB3xVNfz/ANA4YLuO0dq2RiAYsAMmhpbCCa5inliDPFkox7H1/f70D4S3qauQD3MZFaXAgaRLd1hQF2kkG1fcjPP2BoazuJp4JblLWYQRDJZhjIyBkDqeTXoJA71n9ZsJLx5JbSImRRtJkcrvHoB7e9Jy4eAFbjsWUOTy1MVq4Qy+dbyFGcfEAcZxXNI19dMkZLyEyJJkl1/MD9e1W66UJblYZz5IchS5GdtR+IPCdqV/6K6cSqBjzCMH7Dj6ZqZWANywpYoxsni+zcgfhp15yGEigirbS9TtNSheSBjHsIDJLgHJ6Y55rHy+EbyN4POu7ZROm+NgzENjqOnUelE2um29jlZphIV7quOfrTeVeopkUzd+RgZyOaGuZY7aWHzZiiOdrru4wcYb3wcfehrbXLZtOW2jE8jqCu5zkAdRt9h/uua1pKaxZ7PMkiuIs7Buyu739QfWi5chQieHEgmB63qZtdZsyY1EduuAV6SEjBP7ip9N1KG+JMcKrcI4Cb23Db347ngfp9ctd6Nrl1dBXt5OMbWLAqMe9avw7of/ACyJpJnElzIPiYdFHoKFMbsdw3KKvvctlgcjJ6nk0qnHA6ZpVX2xIy5mpcdeKr3d0vxGzHy5YvhHbcp5/Qj7VZScGqTxJeLYQ294dxaGbOxRy6kEMPtz9KoyAKvL8gL5NUNwaRBxxXbeaO6gSaB1eNxlWXvXaaADsRZsaMFeFj3qPynOck5op2CKWcgKOpJxVfqWopCjpCT5gJGfTHWgyFUFmEgZjQkc2nxXitnOVYqSB6fvWe8R2l9ZxTXTTJKsMe4LzuYZx+nH3qez1W5jvmt4CZVlO4YXcQepx8/firu/kJsXMkfxFQdhwSc9Rn5fKoHGLJiL8diXYzkTIEJ1PPLbX4dS0r8LNGUuYZS8bZGNrYB9wcjNUt1eBRt3Hdn4een0oO8tzFczeUNse8hQW5AyQB+hpkUSqqsRyG/n+KmoSwD7L3QGcXCzlssCADjIA9Meleg6epuWL7SFKD5Z/mawGhyBZCjgYJBJ9K32iSssewcgDlf9U3BXKzJuputQ3yGU57CkIsc4ojzQQCBwaYzhTmr9VYnn7vcaIwR0J+VKnrcADpSrtTty9kOWPzqt8QWS3uj3SFQZI1EkZ9CDz9xR9zMkIeSV1SNclnbgAe9OSVHh+FgUkXnHQim5E5oVE5H4sGmI8DXzRzSacwOw5kj9jxkfWtkVHWstaaJBDBNdyxyfiLec7fKGGKg8555BB6VpWZVTezAKBnJPGKV0fILxf5D6riWtfsH1Pixn+AvlD8KjJNY9ra8mMx2ukahmTzMhsZ549STWtN/DI4WE+aT/APQdB6nNdlCDLyBSCAeeuOxx6Z4+ddmxJmNhv5MxZHxCiv8AYFoulrYwFnw08gG9iOntQ/iyWG10aeeZQxUYUYzuJ7fz0q53AdSM1QeKdPe+W2maYJb20gkdCPz8j+fen5cfbwFVEVjyc8wZjPPbjT/w0LmYBpOuCepxz9ASaqShwCc4zwK1uoG2upXRbqEk8cMOtZi++CR1GCFcAV4pFGe2jX7hOnuI5hkkr3PY1sdIv1W4tmk43uI39OcgfrisHbsQ4csBzxzVsszSwyJCRvbBHxYwR0Ncp4m5mROQnrKwADgCuG3yRxyTiuaTPPLp8D3sPlXJXEiEg/EOM8Hv1+tZX/iDrd/YiOCxJRCuXfaDuycY5HbH6167lUS6nkopfJxuWVzrekWxQS30S+Yu9ep4yR29weKVeSXG6SeRplEcm47kxtwfl2pVCeoaXDpF/Z6v40sjFexX0nnPaKj/AIoCQ4xwEUD/AMvTnr06h/hPxLa36/gmEsdyMsBI5YOPYk54HY+9WuoJHcwmOdA6EfEG5H86Vgdas10PV7a+tCyRs4bA6gg8gexFH3SmTmPUWMYdODe56Pc3YSRE8skv2Rck47n+elB3dz+JsJEi2gyIyYOAQCCOh9qpLjxvpVpfsxgu5xtCjyht4+ZI/btVTHqK+IfEUK6fNNBAn9SRpCA2AcnoccdqS/V5HYqF8Tr+w06RVUMTsTRabImnNDa3J2yyoSzOeAc8L9s1ezEGyWYLgYG7ucA/t3qh8RwqLKK4zvkA64GWB6E8VSHxPc29hJAQHWRcq3eNs9flgnj+FadQUAx1oGEcAYl/pmlt5JZXn3TCONJtqBxzIDggg547gD26DpRGoPssbhiAcROfnwTVLpMkbaBEZnZfMlyjsTuzuzx360XrkDQaZd3E7DasTZJPqMf5q5OpKo17uSP04LCvk8mlU5GD8RGDWo8J+GF1SKWa/wDMSEr/AEsHBYn+75fv9KzUxBY8AcYA616xHBZ2mnWscUjFkiQYJ7YH2qPGVBtxqX5iwWlNGeV61ps+k6jNaT5O0kqw/uU9G/npR3g24s4tUK6kiyJKuELgkBsjH3961niV7LUbJory1ZLlXKQzRrkL6HrnBGOOfvWT0fydO8RlJ2wi7ow7r/cQBn2zz9K0lVa03MBLpTCjPVI5yQqIuGJx8XQCszN4hki1rbfkLpzEoQY+VIPBbv8AzpRdjchbcSGQyB87SrZyo7574o3EFy6NeQxvjDAugbBI7Z+VNbqXYDcnXp0UnU8m1C4a81G7ulwommd8deppV6m9pp7txaWxA4GYl4/SlU53uUhwBVSrh8RSuXWdY0P9uEZs/PmqbxFqoltUV9j3KtujZFYBPXO6lSruROoYQXI/DENrrEjWd/5n4iVcI4TOD6D6Vq9H0dNJvLsW6t5CRFZWZeZTjpmlSogNRbkg1M3c6ncsht7qOZWjwqIz9Bjv61EmmRvGpvruKKE8kI+5z9BSpUoKAYZOofDqX4vVrKKJRBaROkcauRhFBHU+9R+Jddn1GO6tRlU37QvsOoP2pUqIMancRcy3lZkyQApPYdOa02t3NrcqjxzlkK4iMTESKQB8Lof3FKlWD1CIsiFXSyzRQvLGI28tWkGevA6e54496zer2stzeSThFDMd2xfT2+1KlRmApow3wxPeojxyAizhBJLg8ZI+EfP0rQXGpJbuY3Y78YCAZJ9KVKhmt7lTda1LFOyrbSHnnDYpUqVdc6hP/9k="/>
          <p:cNvSpPr>
            <a:spLocks noChangeAspect="1" noChangeArrowheads="1"/>
          </p:cNvSpPr>
          <p:nvPr/>
        </p:nvSpPr>
        <p:spPr bwMode="auto">
          <a:xfrm>
            <a:off x="134938" y="-744538"/>
            <a:ext cx="1057275" cy="1533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descr="Raining_Wallpaper_3j5d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676400"/>
            <a:ext cx="5638800" cy="4229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weather</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err="1" smtClean="0">
                <a:solidFill>
                  <a:schemeClr val="accent6"/>
                </a:solidFill>
              </a:rPr>
              <a:t>Nieva</a:t>
            </a:r>
            <a:r>
              <a:rPr lang="en-US" sz="5400" dirty="0" smtClean="0">
                <a:solidFill>
                  <a:schemeClr val="accent6"/>
                </a:solidFill>
              </a:rPr>
              <a:t>.</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28600" y="5867400"/>
            <a:ext cx="8915400" cy="707886"/>
          </a:xfrm>
          <a:prstGeom prst="rect">
            <a:avLst/>
          </a:prstGeom>
          <a:noFill/>
        </p:spPr>
        <p:txBody>
          <a:bodyPr wrap="square" rtlCol="0">
            <a:spAutoFit/>
          </a:bodyPr>
          <a:lstStyle/>
          <a:p>
            <a:pPr algn="ctr"/>
            <a:r>
              <a:rPr lang="en-US" sz="4000" dirty="0" smtClean="0"/>
              <a:t>It’s snowing.</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AutoShape 2"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wQCBQYBAAf/xAA8EAACAQMDAgQEBAUBBwUAAAABAgMABBESITEFQRMiUWEGFDJxgZGhwRUjUrHRQjNDcpLh8PFTYmOCwv/EABoBAAIDAQEAAAAAAAAAAAAAAAMEAQIFAAb/xAApEQACAgICAQMDBAMAAAAAAAAAAQIRAwQSITEFE0EiMlEUI2FxQoHR/9oADAMBAAIRAxEAPwCphmR5wqZ9d6cmuYoELyuqKOS1V1rE63JYqQoyAT3oPxHbrNZM7MQU3AHeldRv27YXYS9ykPydTs1RXNzFpYZHm5qus+u/N9SNukY8I5w4OTtWN1ADemem3TW19FNGe+DnuD2pjlbKe2kj6EnmOCMH0ogUCoKc4I71PO9GQueKiuECuk4qPNTR1niVXJbjGaKtrLIchADjuaCPNc2ynGDMoOfSjdRS/t7t3sUQpNhyZBkAqDt/9hge1UkwsIpq2Sitnl+lojjbIavR25eVo1khLqSCurfbGe3uKpLOPqcCHSs0fiSZkQKCVBGSR78161huRE0mLn5oStiM6vNsBvvkA4+35VW2X4RLySHwSQ7whsZwXxtnH7iiJaykfQp9gd6T6xYy3Fw0qNMQYQuz5GSwyPyFD6XFfr1UNcvdmJJSse2VK5I81dyZ3BDhXBIIxg4IqBKAZIFG6hIsc0xJGAxz+dVd07SLDIuyEE49c8VaTpAYxbY08kSDJwBXUmjYeVhiq87pqwce5qMMZds7k96FzDe1/JaZTGcD1qEEyyW6SuANW/60IQPCFuVlBEYbKg5ztwfSqi4uN1aUklhkKvas7Ntylk44/jz/AMHtXS9yLcmaKJkcZI27UzHGjD6R+NUPSblmmEX1qRsRvitEpwRtjar621knlcJJfkFuaiwJUxponbSscLOAudsYpRob8sSI1AzxrG1WXihYUDkhSNiN/wAx6VHxvRyR/wAB/wAUtnkvca5UGxL6F0ZQOGkABJ29KF1KA3Fo8YO5Fetw2s6hggetIfEV81paBU+pzgH0rWx9QM+XczHXEZikaMncHfFQVijKwxkHO9SlyWBIO++9QNQOQinE1PTfihW0x3cRU7AshyPy7Vp1bPfNYf4dhtJml+ajVjGAwJO2PetPY9Ztbu4+XiJ1YJBIwDj0o8H0I5YpPpFkajUiajnFXBBLUar+2H/yfsa71Wa6sb+SS3gknikj1kf06fqx7kYwPUVC083ULUesn/5NaKWIKNJzuO3ahy8h8X2mGjl6hAAWujEAVLKUJ8rYLNxj/Ud+2K7D83eX6SC5ZmVlUsIgMLrYA/kc/jT1yklr1JojNczhggRGnwCzFuduNqlf9VZrZ1it2ieKRBMQ4yDq3A9dv71UIRjv+oy+Li4RGhBTwdHmcjI1fn+G1XllJDBOtpLdpJOW2VyNWOQPekLfrKCV1uIVhZUbfxAQSACBnHoaYgt3uboBIvDjaSO5eRjkk5zpG3tzXHFX8QStG5QgiNnIc98Z/wDNFniUIEX6AMKB6Uz1S1S5eRScZZtx9zQ445MYmKnG2Qf2qZxbA45peSkaC4e40lVVNYOrUckDtiri1iwS2NgPTmprAiuWNEXCjA4qFBlpZV8ALqHMqPGCBqy5XuPT3pK46XHdRiSDeMnYOvFWmoMCu++1TtkWG3WIHIAIz+NI7erOeSMsX+w+ruPCmmI9Ps1tkV08x4BA2Aq2XkH2oMSBF0qMD0o6cira2o8MublbYPZ2nn8otIs+FDhSdPm2P7UF7qQOwDYAOw1/9KYhDNCMYxpwcjP5+1ANwAdwpPc4pLZXHI3dWO67vGjI231MRweKB1O6traPVcgEZ28uaPYgaSf2xXL/AKfFfxGOUb42YcitnGnx6M2VcuzGdWuILu4MkCsu3BGK70/o13frriCiPONTHAP2qxb4XuRcKBKhiJ3bOCBWpt4Y7eFYol0oowBUqFvsJLLxVQZjZ/hzqEQJQK4O3lbmrL4Y6bJDJJczoyt9CBhv7n9q0tRY6Rk1dQSBvNKqPYxXjUIZknTWjZXjNTNXApkoxiRHUlXQ6lI7GrQ38hxrVCfXBFVkdGyBuahpEqTXgLcSQXAYS2sbBsaiSd8cULwLHKkWUYI4wcf+aWuJSksITB1SYP27/pmmZWWMhhwTgUrLYxQyLHJ02g6jkceSALYQJ4gVGWNyCUBU8DHJUmrSK4ihlaaKALK6hSxfOw4H60pnBwal96OuL7QJzkurOMck1EnmpGuY71cGI9QvBaRqxBYscACq+Xqz6QFUA53PO1Wl/YrdxgZwwOQazd2rJK0bDGlvzFExxi/JXJyXg7Pe3Erh2dgvttVt0zqipAFupCWzscZ2rPPJLkaBkZBA/wA0UjzAe1EcU+gSbXZuYsMAec75oyis98P3MzyeEzs0YXg9vStEgztS04uLDwkpIsY2KRKVO47eo/7zXG0aj5Tz61X3N78tf2cLDyzxNpPYspBK/cg/pTfij+lv+YVj7M+ORpmvrpvGqMpZ4Ee3rTIODml7QAR7Udea1sf2ozZ/czz7DakV6iomMU40EHGc7U/IcCspeyeJPI54J9OcUxjjydMBN0ujVqRjOaqur35QeBEdyPN7Ckel9TZHEBJdCcAn/SaTvVmjdz/vCd881ZY6kUc7RcdBn1RPDxo3WrWs50B3+aww3KHOK0ZHNRljTJxO40EjrhYzoyJ7rknvXYeQaHINNwDCPMcalHGPWkNyc4YXKDVr8jeCMJZEpE9DCKIzYMsYxn3xjNSXzDBobuTtnOKLbK8sRKrhtOQGPB968hJyl2zcSUfCDxqrOuQM9yalJu5xx2oSShnEQILKPNpHemJFG2PStT0nJKOdwl+PyJbsU8aaBdqg8ixrqc4HvU5CqoSTjAzmqGSdp3d5PoJ8i+grezZVjjbFNTVlsz4ou/FQhSdtQyue9cntopkYOgyw5xvVHNM0zAPIToGAM8Cnum3pJEUpJ7K2f70vh2rdT6Y5seluEOWN3QCPoeJMiQBc+lFHQx4xYyAoe2N6tgfXmpcbGtD3JfBjvHEHbQpAAsagD2FOR7HNLr9QpmMUNt2WSoS+J0k+Tt5Is+JCTJEAOWXf9RkfjTttc2VxbxToYgsiBwDLuARn1ovU49dgHxl4yWT77VjJ/h6wknkcXM6BmJCrjA34FZOxPH7jUzU11JY04lhajTCAOKMgyaFb/wCzFFU6d+3rWrDwZ8vJMgH7VnOo9IlZnEa6o2OedxWkXzLqX6QcZrmkcUeMqdoFKNme6R0Z451kuAQqnVpLZLH3q5uLCC53mTLeo2prGSPauM2OK6UmyqikKQWUNqCIVx6nk0Ynua6Wzt3qJqrbfkskkSjO+1DvAQEEeRK7BUYcj1osYGaKUBYNjcce1Cyw5wcUXhLjJM88YC4ZQcj7VBYmkhZY3CNwMjOKlJEHeNyd0OcV1S8VzsNUbenK1gS0drXTeN2aS2MOV1NUMWdskEATT/MIyWJ3apsdq7JgvnuBjNR7U1o+nqH7uXuT7/oBsbTl9EfAh1QstnKV501SFyAulHbP04XmtNIgfZhkehqIRABhRt7VoZ8Hu/JbT3f0ydK7M1ZWM0s0uhMFc5OSce1PR9LnZfEaQq4OwBwAKsLb+XeTqNhIgP5VOSURKWIzjsKXw4ouUk/hh8u/l4pR6sP06CS7u0DRu1uh0TMh+ljxn2z6Vbz9Ng1zOjlIlQFQN8EA5zn8P1pYwz9MtklgmXw5vMQh1Jk/9O9NWF1/ErK5t2AS4QZIB+r0P2NNW1/Qh007XZUWaSXYuWgUF4B9B3LH0q3NhJDAsjEZwNS54PtSvw9bSrd3M4Uqj4QKRgkjk1Zm5hyVceJgnA7V3JtleK49gWwLQakLDfgbr71Tv062LsctufSrecarNAoxluKGLCTG7oD6HO1YW48jztRRq6vFYVbMrq0IuASxOFUck1aW/SvGgTx5CG1DxAvGO6j/ADVbHpW9tHZgiK41ORxWnJxsNhW7dGbCKfbPYjWIRqgCjYDG2KG1lA658PSx7rtUuxJPHPtQLu7j+WKxPlmODtjarRtsmfGuxC7WOKQRxPryOcd6hZRI0Ul5djTbxbLqXZj6/btQR4hvYGhXVKsgOkd1759sVbdRtIZZdbzuglOnnbJ7VeT+AcEvuorpWtJfDmjQt5iFiQbuQd9vSmriwa4uC8ZVVbBOrYrtvxQrRobHqK2qQ5LAjxM5Ow49hTds1xNPd206FUyNMi7Bge1VtotSaKxFwxGxI5INGxUSqpM6o+tQcBsYzRMUUWOc11ea8K4dt6ijgy817Fcj4zUq4k4RUSu21TO9extUHC1kqp800mTOTgemj2ovRpF6Z1WO6uY3mDAqiLjOTxz9zU9O+cb+tedQ4w/mHvSePDKGSTu0+/5GJZYtLrtGg6vNCka+IiKp38PAP4bVW9GubWe/cWkIWUR+dtGNqVsEW/nZLy4ZGBwqjlgB2zT9vaRdMimltiWUH/VuSe2aI0l0WTb7ZcXECiE5bGrys4OOaqj00+VhcHwwfMoGCfxrvRbwXPRJLe5JZvFfLMM5OcigWomtbvKqRFJ9ant7iuS66Ik02m0Ws1uEtIpQh8JH7Hk13Wn9A/MUr126k+SgjiBeIzAErgY2O+9K6kO40kdjqI/es3PGUcl/kdwSThRmDhkCtwdjT1reSQQohKuFGPMDnFVkkoRQcEnOAPU1PDsut2Vf/bmnsuxDCvqEscJT8FjddUaXTDpAzyF/eg53INKRaZMsuduTj+1MnGA3fG9JYfUlLNxl0mHy6tQ5LtkxK1uXkjOCR5tgc4p2WJ+oQWckzHKKGkRRjJ2I/Wq/xEIwSPsa7ATHe28oyEUnUAeRitZtSfTFYuupB5YWveoSRuumGI6cnkn2/vmnYF/hwxc3LSRvnCsNwPY0nLeSeN4iHSP6cZFL3Nw87l3O+MbcCpp/J3OK8Em0eO5iJKZ8pIxkV1pVQZc4AoUfamOkW6XHVWNxgxwqHVDwxzyftV7pAox5Og62t02kiBlDd32xRpOnzgDQFfPODjH51bTTKcEH8PSloOowySKhypZzGpI5YZyPw0k0PkxlYYiL200K6nTC8Eg5FDb2q+bS4MbAFc7g1XdQgSNEZF06ic4qylYKePirEq9moM4HJxXIElu5Gjtx9K5LHipboGk34JaxqAyMngV0tg4O1W1hYR2Q1nzyt9UhGD+HoK7LZRzSmV0BY+5x+VDc0F9p0Vls3g3ImjCkldJB5x7HtRZ76RrS7iCavGwI9/o/z2q3isLZ0w8YXPcbYqnWwuWmYEKi52LNnP4CouL7O4yj0O9MmtYY4LONSW0EsSMYIxnP3yadvJgGeFQjKxBBB4HpVZLYywIJSwYL9RGxFFQNpGQ2/GRXKK8nSk6pjTRfM2aJuDrzsuSdjUf4Yq7GQ5G2xOP70WOQwW2oAkmQJ9simPCmPLKvsGO36Vn7TuddjuqqxnzafylZP/TOTTK6OcD8aBjVGwPcYqFrIXgVj9vy2pf1OD6mjtR+UxxT5ia6zYoSNU/qNY1D19BbcBjuBR5QsagZ83OPQUCMlB5fxNeLajk81r+n6knNZXLpCGznVcEuzxaotXa4a9AZxKJsb0VSVcOhKuOGHIoMewNTB23qUcOx9QeOH+aviuvo2Mj/ADVjYQWMjm/iWPW3L4wR96o1aiKccVVwXwEWWSXZcv1HTI2hFIGyk+nvSUszzbyMWI9aXBqealKgcpOXkV6iH+Wfw+e9auytYf4XaeBrWNQrqA++cdz35NZ/NFikkjQCKR48HOEO35cVWUbL45KJoGGM1PA8Mgcmq2xvTcnwpsCdR/zj1FMyzxwOFlcKSARnvQaGbQw/AxQwDsMZrxkwoJ4qXihLd5QurHvioq2c38ko1JYbfajX17D8v8uYllcdydhVTJfTPlY9MYO2FH71yNvU71dQoDLJfgs7JQLb6VOXXOfvSTBwxAcgZ/qNevppoOkPJbgGTxFA1HA3OKpDf9UJJM1nn/hasrewZJ5Lix7TnFY6kigVtqDb/wAt5YzxnUPsaobC/upUGuYnJPYU2bqbOdf6Cj7KWaPFgsUJQfJFwsg16c704ugR51DNZ1bmb+v9BU1uZjkGQ/lSH6CL/wAhh5pL4L4PhSpPNeDCqP5qbP1/oKMlzN/X+grW1scMMeMRDK5TlbLcmu5GKrUnlI3bv6UwJG23ptMDQ0p596kTtSqO2+9TLNvvU2QMqdqmppTW3m370VSdVTZ3EbU7E1NTS0bE7Z7GiqTiuIoOKmNqCCciiAnbf0qDqCps4b/UvB9KI7tISXbUTyTQc/tU4zkVWyewsbFBpVmC/wBOdqO9xI0ejI0+gFLL2/77UReB96jwTbfQSNO/rRFG9RTlfuamdiKmyKBfEM4i+HZWaFZh4iDQzY5POaxHz57LMB6fNH/Faz4nOfhu5zvh0I9t6+e6j60ln+4e1knDs//Z"/>
          <p:cNvSpPr>
            <a:spLocks noChangeAspect="1" noChangeArrowheads="1"/>
          </p:cNvSpPr>
          <p:nvPr/>
        </p:nvSpPr>
        <p:spPr bwMode="auto">
          <a:xfrm>
            <a:off x="134938" y="-569913"/>
            <a:ext cx="1543050" cy="1162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634" name="AutoShape 2" descr="data:image/jpg;base64,/9j/4AAQSkZJRgABAQAAAQABAAD/2wBDAAkGBwgHBgkIBwgKCgkLDRYPDQwMDRsUFRAWIB0iIiAdHx8kKDQsJCYxJx8fLT0tMTU3Ojo6Iys/RD84QzQ5Ojf/2wBDAQoKCg0MDRoPDxo3JR8lNzc3Nzc3Nzc3Nzc3Nzc3Nzc3Nzc3Nzc3Nzc3Nzc3Nzc3Nzc3Nzc3Nzc3Nzc3Nzc3Nzf/wAARCACLALoDASIAAhEBAxEB/8QAHAAAAQUBAQEAAAAAAAAAAAAAAwECBAUGBwAI/8QAQRAAAQMCBAQDBQUFBQkAAAAAAQACAwQRBRIhMQYTQVEiYZEHFHGBoRUyQrHBIyRSkuEWM0Oi8CU0RVNicoPC8f/EABoBAAIDAQEAAAAAAAAAAAAAAAIDAQQFAAb/xAAmEQACAgEEAQQCAwAAAAAAAAAAAQIRAwQSITETBTJBURRhI6Gx/9oADAMBAAIRAxEAPwDmTSiBCBT81gfgs5ovoM1ugSlqdA0mnYdNUjmODicp081LicmesvZU8DTW6eGXBQUGmAyr1rI2TzCa9hAuhZKAFNsjEJMq5MlxB2TCEZNLVNguIIDVPAXsqeAeymyFEbZEbsla1ODUDdhpDbL1ilShQFQgalsngXXrKLCURuVIQiWTSFFnUCKSyIQmao7AohtKV7rMPwTAUkp8Nu5srCXJXbpFxTx5IIbtJ0CZLlzm7ZAL6qwLBHAMzhGA22bsozgS9tqlrh3tvr/oJriLUgbS2x8Vram/RHhYHglpFrXBVHVktnnbfZzloMDaZGRgbGMaJUo0WMcd0ZNfA4wa2aWXIFgTukfSkxONtbdNlZugJJBpS8AeFw6+X5qXSUYcwnlOjuTdjh8kLidGRkSBt2SEKVWQGCqliIsWusgEKv0PStArL1ropYlbGusnYwYZfonCNHZGiiPyQOYaxkXJbokLVMMeiGWa7LlIl4yKWpWtUjl+SUR+S5yIUGCDUuXyRcqUtQ2Gogcqa5qOW2TCFKZDiAITbIzuyZZFYG0qhuvEZpIm93j8/wCqbclHoWc3EKVneQLQxq5GdkdRNY9nhcQzPb8O91CnDBMBJTPa52UgWva6uJoZXx/u8gY/Nvlvp2UOeCsE4HMYbAZiBYXvr9E9orpmSxIZa6oaRbxFX/CRa8QZyALEXLrKkxxuTF522tdw/IK54Fcc9OAMxEjhZJyLo0NE9ymv0/6NZJQxmqY41b4XuyhrAbB24Fr9SrPDKIFjrVLZwLWt00t9Sp1Q1tOadz6OSbxXBa2/LNhqVLoYKKKsMMNKYpDdm5OYAZtug7KXErKRz7jKkNPiTJbWbM2/zH+gqBuq6L7Q8PJwhlSGkmGUX+DtP0XPWKjlW2RoYHuiea26OxiaxqkxtVaUqLkIWNbHbZEay6kMjFtU8MCS8g5Y0uyMYkwwaqcISdgne7u3ylDvIaRXclJyirAwkdEgiU+Q6MEyv5JCaWkKe+NBfGiU7JeIiOQyFIeLIBTUJlGgT0OyK9CzI0JkUo3VhgLM+M0nkSf8pVerjhaPNi8brfcY4/S36rUxdmTm9pspaYzwlud0eoOZqhTUkvODW1RJAbrte2507qzfTx1EXLkBsexsoE+Gs5wa2R9mBrQSL7a6KwVjHcTMLMcmHfKfoFY+z1hmxOOnaA4+8WAcbA6EKPxRHmx/KPxNYpvsxBHF4YBqJ72PkbpWVXEvenyrK0/p/wCHaGsq2UrX00Mbpbi7C42t1UkT1hMbZMPexrg0kakgk67CwtvrZS42SM57GGN8gc7JmBA8rpYYsa91jEphfK177uZbxN/BodvPVG0U26ZCxzChX4TU0xaf2kZt8dwuDsuAA4EEaEFfTDIXGJpkaGvsMwGoB6rgHGWH/ZXE1dSgWZnD2D/pcL/rZUtTDizQ0M7k4ldEpcIUSJwU2G1llzNvEiVGFLp6Z0hFmoFO3M4LW8P4dzXNJbdV/kDUZdiItDgb5bHK4q0HDhyDwG62VFQMiY27fqpYiaCfDouoyJ6uV8HMq/AXxgkMPoqOekdFoWrsVTRMlY64HosXj2FiMuIGnwXSi0izptS26ZhnM7hR5ha6samPI4jzUGa1lEWzaVSRXSqM8qTMokhVyBTydjHnRBunuKHdOSKkinutNwbFmrJnn8MYHqf6LMNN3BbLgxn++P7Fg/NamIx8z6NFUUbKtgY9xYNgcoN/X9FClw4iVzWynw5W3LbkWU6qpDVta3mBgHW2/wBVAqKKUzPDJALANuQRlt21ThBRY8y/FdFfQExX/mspHBsfuHtXlpSfuVskZ/mIUfijwY9SSAgERscfMh5R62T3D2x1Tzp/tHP8nEH9UM/aP0z/AJUd5qS5lXK27Rexbbcaeeij0NVi7RIJYQ5rXMyOLWlxaT4tAdwj4o54r2as5boWka63uVVxVmKitkY2nvEWP5b3RAAutcDR23REIZqcPlmmps1TFy35iLEWuL6G3wXJvbVh/KxeixBjABNEWPdbdzdvouj4NiFbNJIytgLAGNcHmIs16jUnZUvtXoW13CM0zW3kpXtlabbC9nfQpOeO6DH6ae3KmcSjKsIDoFWx7KXE4rEyI9PjdF1QWL2rpHC7GBjXW2XLqKbK4eS3GAVpIawOIJtsq3TKusg5R4OgSShsdx9F6kkc8uJNx0UYNfLA1rbXsplPGIogDoeqJcmLJJKgpWd4iYDE7TotA9wAvdZTiWsaI3DN0XS+g9OnvVGAxIgSmx6qonfoQpeIzZpSR3VXM82KiMeT0cG1EjzuUV5RZHXQHFXIIr5HyDd3Q09xTbJyKzRUwDNM0ea3PB8ZbSTk7Okt6BYijF5wPIroPC7MuFMJGrnuK08a4MXM+aLaRsjnQ8pxAa8F4vu3qqurdVium5bHlvNGQADLl63V0xQpb86Q3/EdUwUZPjK7cQgc3W0It/M5N4ylePaC6sijIzsgm01veNpuvcYyh9TC5ozWiO3WxOyqhjtVU1PPrJjzWsZG2wAs1rQ1o9AolbVIbhkozUmfQdFiceNSe7teyOqpxlDDe0jbAix76nRObVvhxGOkkZlztJDifxC1wQuM4Lxm6AimqGscLjlzMFnDyJ6hdXw/Epa0l07g6RoAzWsShi30xmohFPfDplhhmOsqpYYnR5OaH2tI1xu06ggagqzxFja7DKqlfYiaFzLHuQQPqquMxh+cMYH/AMQaLqWyc90TV8FdOnZwN8boZXxPFnscWkHuESIq343pfdOJ6wBtmTESt+BGv1uqiPRYuaNNo9Vp3vimS4nZXBXuE4gad7TcDZZ1rkaOUi1iqriOnBSR1vCMfY6MB7mk/FXbcXhI+8PVcYp658ex+qsWYvIWWzFC1Rmy0O58HQ8QxqOIO5b7eV1iMbxQzuNjdVk2IOkv4lBlkzG5N0FFrBotvYCd1zcqHK7RHlcospT4ItThSIsh1QXORZN0BytRRSmeLkPMvOKZ80xJCGyLhrc87iejV0bAW5cJpvNt/Ulc+wlt3SG19gtrh+O4RDRwwvr4WPYwNc1xIsfRacOjDn7i/aQBdxsFTV1SA6V7nZY2kknuvPxzDpTljr6Yt7cwC/qs5i2JQ1UxZDNGYWu0OceI90QBKrIJcQwz7WiYHQU8pppWHdtxmaT5G9viFjMVlidIeW0seDqFq8Cxl2EVEj2CKognYYqine/wysO4v0PY9E/EqXA8QnD6Ln/tNRBILvY49Mw0cB3XErkx2EUVRimIQ00F8znau/hHUrvWBjltcQdNvisvw7gkWFw5IWh08v33AbeXyWwpmCCNsbQbAb91x18UWUcmiM2ZV7ZLJ4kXEGU9pkFxRVjBtmicfQj9ViWvsF0njGn994fqGNF3RWkHxH/1cta/zvdZuphU7N707LeOvomCRFY8KC16I15VRxNSMywD7ndFbJYbqubIUQSnulOA6Mosm8zzTXygBRHSnuhPlK6OMJ5Eg0kqjvkuhOkuUwuumqFFXJksV7roTkrjohlydFFWTEJTE4lNRiWPwZn7u5xtq78lTT4ZVOle4MBBcTo7zRY8Xlo28lkcbmjW5uCk+25esLD8ytOPRgy7ZFOHVbT/AHR9QmOoakbwu9FNGNO6wN+TinDGh1g/zKQStNNO3QwvHyXhz4nXHMae4uFaDGYx/hSD4OThjMJ3ZL9FxxXxYhiEJvHV1LD5SOUuPiTHIj4MVqx/5CUX7XpjuJPT+qX7So3DxB1/Nq44ezjTiNm2L1Hzyn8wjN474mH/ABR5/wC6KM/+qje9ULt8nzZ/RJnw8j/BPxZb9Fxxe4LxdxPjOIwYcypildUu5figZsdzoOyjSsNPPJC770biw/EGyu/ZrUYPSYzNV1NRRU7o4rRPe8M1dva/l+aicWCm/tBVyUdRFPBM8yNfE8Ob4tSLhV9QrVmhoJ1JxK8OTw9Rw5OD7Kg4mxGRJa+ydzFHzpC/zQ7RqnRIdIUKR6FnSOdcIlEGWSz2ZK090NeBRUJvkI4phXr3SFSiGNJSJXIeqOrFNlTLBzHZg63lZN90P8YHyRwnBW97MrxxZF9zd/EEnuj+jm+qmLynezvDEhe6yd2+qT3aTsPVTkqjyM7wRIHusvRl/mve6zf8t3orAJyjysL8ZP5K008wGsTvRN5MoP8Adu9FbhK0m+67zE/ifspxHITbIfRXcDRFG1g0sNfikShBkyblQ/Bh8buwoclDr9UJpKdskUXFIJm814vQ7pHLtpzmx4enZroF04LttEKTC5l7MmnZIN11BWPDl66alUUSISm38krt01EAz//Z"/>
          <p:cNvSpPr>
            <a:spLocks noChangeAspect="1" noChangeArrowheads="1"/>
          </p:cNvSpPr>
          <p:nvPr/>
        </p:nvSpPr>
        <p:spPr bwMode="auto">
          <a:xfrm>
            <a:off x="134938" y="-600075"/>
            <a:ext cx="1638300" cy="12287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3730" name="AutoShape 2" descr="data:image/jpg;base64,/9j/4AAQSkZJRgABAQAAAQABAAD/2wBDAAkGBwgHBgkIBwgKCgkLDRYPDQwMDRsUFRAWIB0iIiAdHx8kKDQsJCYxJx8fLT0tMTU3Ojo6Iys/RD84QzQ5Ojf/2wBDAQoKCg0MDRoPDxo3JR8lNzc3Nzc3Nzc3Nzc3Nzc3Nzc3Nzc3Nzc3Nzc3Nzc3Nzc3Nzc3Nzc3Nzc3Nzc3Nzc3Nzf/wAARCACoAHQDASIAAhEBAxEB/8QAGwAAAQUBAQAAAAAAAAAAAAAABAACAwUGAQf/xAA4EAACAQMDAgQEBQQABgMAAAABAgMABBEFEiExQQYTUWEicYGRFDKhsfAjQsHRBxUkYnLxM1Lh/8QAGQEAAwEBAQAAAAAAAAAAAAAAAgMEAQAF/8QAIhEAAgICAQUBAQEAAAAAAAAAAQIAEQMhEgQTIjFBUWEj/9oADAMBAAIRAxEAPwAqOaG0aQw26eaejtyFHsKjNxd3hdZLxhhCQjvhW6fTtQ08u1z8zTFfd3+9LXGoGhBLtdmSi7lS2aIPlGOSuByfnQ8N4ZZDHIjxSdQrD8w74I4NTgZFU/iSSSCxUx8ZlALDtwe/6UTeIuYvkalmSf7TkV2O5lQqFcjHTFDWPlRadbFGBDpljnJLc5/apj+tAvkITeJgertPe3PmLIkJCgEAdccZx2pthZrA3ws7yORlz1NTrGXcnJOO1SxExSo4GSjBgPlWY8YButzWyE6+QeV2zgjBHBpuSaN1W32XLSpzFKTIh9jzj6UMqH0pgu4BqC3NuZkxtUhyA7Y6j/NRrCRcSTMMYARMenejSM01o/hAruM4N8kWGx1ro3Cnhe3YU7bkgdq6oMj69f3pVP5YGMY5pVtGZYlitjPeSsYBhVbDtgnbknHT/wBVPFpzqJEbG9Bl3ZsJGuepPcnsKEuLqaylWaFyo80BuTgjnrWg1FTq1kBphQqsg3RoR8RPAOf9+9CsaRM+W2kqDkA4yO9D30UdxaPFOu6M/myeg65qzms008lLnbLORny0OFT3J7/Sg8Hv2rTuDVG5SaLC0BdjC5hcAxSFuVHuP/yrVmAqULzS8sViKFGpzsW2ZCvJ4qQJmpBGMU9VxRwIbo9t+N821lOYlUuOeQeP90Pf2P4eTIBCf93ai9Ck8q8kY9PLb9Of8VaarB51rvUZwP0NENiERMgyYNNxkVLIGDMrAgrwRTQo2sSyjAycnH/usJAEwAziRAsob4Q3cg4x60FeTm0nW2giUs7YLMScEn07cYqzsoUuL1ZQ4kEakEg8Y4wKqfEVw0c3xIjSKQVlTuc1FlykkVH40A9w+GMom3LMB3JyaVPV9owqk/KlVoAkxMNu4EmV42GQ1c8OXFxos8okQvE0ZCuh5BzkZH3op1y5xUZwGGe5wPf+c0mvsfZnZbqScOwdSsnJKjrQ22pFjVF2oRtyT88nNQ3k3kW0koxlBnnpRWANwCLMZLKkGNwOD3AziuqysAykFT0I7111EsXUMCOo71XN/wBM0kZY7GG4Y7etJfKyGz6jBjDDXuWROBUfmA5x0oZp1mudkTnCAl/8VKvHAz9aarcotlqE2tx5UjFsjCMBjvkYrQ6VdLc2YjZgWj4bJ7VlwCDmjNNlkScohYeapTK9Qe1NXUG4ffwRqLhy6KzLsZh1xnP+Koiu7n1otmaa2cSMS8Z3DJ6joaGHHWsJmmDTtNFBL+GOw/mPv/qhU0+SeRJJ2XYCGCqc5PbmrMKD26UgoAAHApHYTlyqF3GqokTC4xSqUDApU/kYuhLJ8BulQSBWIJUEjp7VNNwxqB8iliNMZKyxoWZlVRySTgCqDVdaD20iabiUlSDJjKj5eprni+7aC3hj6pJJ8Y9R2H3FUdgJ3BjRApkk/pqwxu3Y60nK5GhHYkBHIzV6dKk1hE0L7kCAE4I5HWo77aAobAByOf57VDpEF1p9wLS6RSsoZ1ZTnDdx/mu6yhW3jO/cokGS55yM/pj9qzNvFRgoP9NGWt1FAZEuLcACaJC2B1IGKh2+lRRSNcJZoCVjt4sMMfmfJP2GaJIzimYm8bMDKvlqNBAp4O0gqSD61Vf81ijI81lU5IK9PXn5YA+9cu9btksleLHmSjgH070RyrUwYmh5uIjP5e/DEE4bjPy9a5NcQQjMsqJxnlsZrF3tw9zJlmLN146CrPRby1jjLXf/AM2cBiC3H+O9KXKTqMbCBuaKGRJUWSMkqw4JUinmoILiGc/0ZVfHXB6VKSc1SBYk59x+T6ZpU0GlW1AlrKfiPzNQOefappQQ7f8Akf3qB60CjDJmc1+SKa8SOa2kkWGNmxgDcSDgjPX/AHQmkQ3kV7ZXEyKtu7bUAbkcHB/npV7qdr50W9Y1aSMZUMMhunBHcUUVVwu8ZIOVwcYNI7VuSY7u0oAk07IZ2IUOobK7h096AvoxNbSLjcQCR35on65oaaaO3cLK23cMim5EBWjFISDYkqDhARghVB9yByfvUdy0iqTEoZh0B70muI0IyW6Z/LUZu4T1Yr7lTgfWlkLVXDtrupQ3ukPczNNudXbn48ZJ+nSlfaY0doikA4XGce5NaFJEkH9Nldf+00pE8yMrkj39DS+0KjO8blDoOnWc9q/nIJJCSHU4JFW0NlawLiOFAD7Z/eore0XezzQoJA3DKeSO2aJc0xAOOxFuxJ9x8aqi/AoX5DFKRuPhODmow/FRs/NEwBWoA01yZZgqgSkbvalUIdscLmlXnnqs6HiG9StcWMizNfqNtbwRs8byMzOAvmLtJGDk49M4xmq24jeJVMgCludpPxD5jtmqnw14hlit54tQDyy+c34Z5ATnPRdzdOho+TfIxeXl2OWPvXqKwIkzrxM6jsjq8bYZTkH0qMjJ4p6rgVDM+3lSK0mosbjLqZLSNmk+KToq+9D6fILuQJcQh5N2d6gbjnoKAlf8XLJcSyeXawnaCTyx9B6miNP1aOCZPIhaNQfzsmM15vU5SwoAmW4UC+Rmg1PRdq+dnbAg5L/mP0oG+sW/CrdO/lWjLgAE/F8/epdS1pdRCru+BRjaORn6UJqty914fjsrVlaYEkhjjj2+lRLlLsVGgP2VHGAoPszOvqVrkiKM7wThm4I+1T22r8hWJkB4wRz96EutDuoYI7kQHP8AdjDA+/HSrqys4rZAVX+oQMt3HtXpYlPwyPKV+iTQTR3AyhI55DAgj6GuyjGRXdvNcKsQcAnFUcSBJ73IUDO21Rzg/oM0xgSOn0rqyqt2sG10lIJU9QwA5wf8f7oh0LgPsA2gAnPU0NwoOsbMuTj70qKReOAKVD2Mf5O7jfsvrmySYbJQWXIOD7c01rerQwgsaY0Y+dXhBJy5lFfMsCBdwDMOB3xVNfz/ANA4YLuO0dq2RiAYsAMmhpbCCa5inliDPFkox7H1/f70D4S3qauQD3MZFaXAgaRLd1hQF2kkG1fcjPP2BoazuJp4JblLWYQRDJZhjIyBkDqeTXoJA71n9ZsJLx5JbSImRRtJkcrvHoB7e9Jy4eAFbjsWUOTy1MVq4Qy+dbyFGcfEAcZxXNI19dMkZLyEyJJkl1/MD9e1W66UJblYZz5IchS5GdtR+IPCdqV/6K6cSqBjzCMH7Dj6ZqZWANywpYoxsni+zcgfhp15yGEigirbS9TtNSheSBjHsIDJLgHJ6Y55rHy+EbyN4POu7ZROm+NgzENjqOnUelE2um29jlZphIV7quOfrTeVeopkUzd+RgZyOaGuZY7aWHzZiiOdrru4wcYb3wcfehrbXLZtOW2jE8jqCu5zkAdRt9h/uua1pKaxZ7PMkiuIs7Buyu739QfWi5chQieHEgmB63qZtdZsyY1EduuAV6SEjBP7ip9N1KG+JMcKrcI4Cb23Db347ngfp9ctd6Nrl1dBXt5OMbWLAqMe9avw7of/ACyJpJnElzIPiYdFHoKFMbsdw3KKvvctlgcjJ6nk0qnHA6ZpVX2xIy5mpcdeKr3d0vxGzHy5YvhHbcp5/Qj7VZScGqTxJeLYQ294dxaGbOxRy6kEMPtz9KoyAKvL8gL5NUNwaRBxxXbeaO6gSaB1eNxlWXvXaaADsRZsaMFeFj3qPynOck5op2CKWcgKOpJxVfqWopCjpCT5gJGfTHWgyFUFmEgZjQkc2nxXitnOVYqSB6fvWe8R2l9ZxTXTTJKsMe4LzuYZx+nH3qez1W5jvmt4CZVlO4YXcQepx8/firu/kJsXMkfxFQdhwSc9Rn5fKoHGLJiL8diXYzkTIEJ1PPLbX4dS0r8LNGUuYZS8bZGNrYB9wcjNUt1eBRt3Hdn4een0oO8tzFczeUNse8hQW5AyQB+hpkUSqqsRyG/n+KmoSwD7L3QGcXCzlssCADjIA9Meleg6epuWL7SFKD5Z/mawGhyBZCjgYJBJ9K32iSssewcgDlf9U3BXKzJuputQ3yGU57CkIsc4ojzQQCBwaYzhTmr9VYnn7vcaIwR0J+VKnrcADpSrtTty9kOWPzqt8QWS3uj3SFQZI1EkZ9CDz9xR9zMkIeSV1SNclnbgAe9OSVHh+FgUkXnHQim5E5oVE5H4sGmI8DXzRzSacwOw5kj9jxkfWtkVHWstaaJBDBNdyxyfiLec7fKGGKg8555BB6VpWZVTezAKBnJPGKV0fILxf5D6riWtfsH1Pixn+AvlD8KjJNY9ra8mMx2ukahmTzMhsZ549STWtN/DI4WE+aT/APQdB6nNdlCDLyBSCAeeuOxx6Z4+ddmxJmNhv5MxZHxCiv8AYFoulrYwFnw08gG9iOntQ/iyWG10aeeZQxUYUYzuJ7fz0q53AdSM1QeKdPe+W2maYJb20gkdCPz8j+fen5cfbwFVEVjyc8wZjPPbjT/w0LmYBpOuCepxz9ASaqShwCc4zwK1uoG2upXRbqEk8cMOtZi++CR1GCFcAV4pFGe2jX7hOnuI5hkkr3PY1sdIv1W4tmk43uI39OcgfrisHbsQ4csBzxzVsszSwyJCRvbBHxYwR0Ncp4m5mROQnrKwADgCuG3yRxyTiuaTPPLp8D3sPlXJXEiEg/EOM8Hv1+tZX/iDrd/YiOCxJRCuXfaDuycY5HbH6167lUS6nkopfJxuWVzrekWxQS30S+Yu9ep4yR29weKVeSXG6SeRplEcm47kxtwfl2pVCeoaXDpF/Z6v40sjFexX0nnPaKj/AIoCQ4xwEUD/AMvTnr06h/hPxLa36/gmEsdyMsBI5YOPYk54HY+9WuoJHcwmOdA6EfEG5H86Vgdas10PV7a+tCyRs4bA6gg8gexFH3SmTmPUWMYdODe56Pc3YSRE8skv2Rck47n+elB3dz+JsJEi2gyIyYOAQCCOh9qpLjxvpVpfsxgu5xtCjyht4+ZI/btVTHqK+IfEUK6fNNBAn9SRpCA2AcnoccdqS/V5HYqF8Tr+w06RVUMTsTRabImnNDa3J2yyoSzOeAc8L9s1ezEGyWYLgYG7ucA/t3qh8RwqLKK4zvkA64GWB6E8VSHxPc29hJAQHWRcq3eNs9flgnj+FadQUAx1oGEcAYl/pmlt5JZXn3TCONJtqBxzIDggg547gD26DpRGoPssbhiAcROfnwTVLpMkbaBEZnZfMlyjsTuzuzx360XrkDQaZd3E7DasTZJPqMf5q5OpKo17uSP04LCvk8mlU5GD8RGDWo8J+GF1SKWa/wDMSEr/AEsHBYn+75fv9KzUxBY8AcYA616xHBZ2mnWscUjFkiQYJ7YH2qPGVBtxqX5iwWlNGeV61ps+k6jNaT5O0kqw/uU9G/npR3g24s4tUK6kiyJKuELgkBsjH3961niV7LUbJory1ZLlXKQzRrkL6HrnBGOOfvWT0fydO8RlJ2wi7ow7r/cQBn2zz9K0lVa03MBLpTCjPVI5yQqIuGJx8XQCszN4hki1rbfkLpzEoQY+VIPBbv8AzpRdjchbcSGQyB87SrZyo7574o3EFy6NeQxvjDAugbBI7Z+VNbqXYDcnXp0UnU8m1C4a81G7ulwommd8deppV6m9pp7txaWxA4GYl4/SlU53uUhwBVSrh8RSuXWdY0P9uEZs/PmqbxFqoltUV9j3KtujZFYBPXO6lSruROoYQXI/DENrrEjWd/5n4iVcI4TOD6D6Vq9H0dNJvLsW6t5CRFZWZeZTjpmlSogNRbkg1M3c6ncsht7qOZWjwqIz9Bjv61EmmRvGpvruKKE8kI+5z9BSpUoKAYZOofDqX4vVrKKJRBaROkcauRhFBHU+9R+Jddn1GO6tRlU37QvsOoP2pUqIMancRcy3lZkyQApPYdOa02t3NrcqjxzlkK4iMTESKQB8Lof3FKlWD1CIsiFXSyzRQvLGI28tWkGevA6e54496zer2stzeSThFDMd2xfT2+1KlRmApow3wxPeojxyAizhBJLg8ZI+EfP0rQXGpJbuY3Y78YCAZJ9KVKhmt7lTda1LFOyrbSHnnDYpUqVdc6hP/9k="/>
          <p:cNvSpPr>
            <a:spLocks noChangeAspect="1" noChangeArrowheads="1"/>
          </p:cNvSpPr>
          <p:nvPr/>
        </p:nvSpPr>
        <p:spPr bwMode="auto">
          <a:xfrm>
            <a:off x="134938" y="-744538"/>
            <a:ext cx="1057275" cy="1533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4754" name="AutoShape 2" descr="data:image/jpg;base64,/9j/4AAQSkZJRgABAQAAAQABAAD/2wCEAAkGBhMSERUUExQWFRUWGBoaGBcXGBgcGhgdHBoXHxcXHBwaHCYeFxwjGhcXHy8gJCcpLCwsFx4xNTAqNSYrLCkBCQoKDgwOGA8PGiwkHCQsKSksLCwpKSkpLCwpLCwsLCwsKSksLCwsLCkpLCkpKSksKSksKSwpLCksLCwsLCksLP/AABEIAQIAwwMBIgACEQEDEQH/xAAcAAABBQEBAQAAAAAAAAAAAAAFAgMEBgcAAQj/xABBEAABAwIEAwUGBQMDAgYDAAABAgMRAAQFEiExBkFREyJhcYEHFDJCkaEjUrHB0XLh8GKC8SSiNENTc5KyFRYz/8QAGAEAAwEBAAAAAAAAAAAAAAAAAAECAwT/xAAiEQEBAAICAwADAQEBAAAAAAAAAQIRITEDEkEyUXFhgSL/2gAMAwEAAhEDEQA/AMcdIJ00rzJPnzqc/YwlKlRtOnPw89qcYsS6jOkRG5jYU7EewYlnoaKYNfMo7Ttmu1lBCJJ7quSqhXbSRMKmDGlNPMqQQFcxI8RU6BVo4c4BMa79KXidoA53VZh1iPtTZhW29PX1g6yUpdSUlSQoA9DsaZpFywlDYhW/KvLq/S6htvIlBQkgqHz67nxoWuZ1pduudOfKlQcY/DWD4/4KIY/cturCmkdmiAMszrzNdbYep2SB8O/Q0wCJINCdvcCsmXLhCbhRQ2d1D7VYeIuHrG1eayPFxCj30AyQOoIoEp+UJbVGQGZA18RNQnEgEhMxOnlQe3XKU9oSgHLOk7xyqe5dhaQkJ2qAnxp+ydCVgnYUFs04kg6163M6VPxG5Q4SU6V7aYG4UZxEHxpzG3orTPaBCRvm/wAiptlihKhJVAB0mn77h8tJbKloVnTm0Pw+B6GvLJSGzK05k8xzNRc/W6RdOs8S/GSso0SoEg/NFEMSzX9wt4DKiO6kcgP3oZZ4eXySiEjkJqXaXHukgrmflFPHG73R1EJLpkjLommM8kkEwP8ANKcxMTlUDlSvvEGp2P4ih1ttSEJSQkDuaDTcmqsENNFISSJzHbTan15ZEExGs9agW3EDiWltpCRnjMY72nTpU3DbYKHeMzUzfxWiFFHJY+ldSH8PhRg6V1GqrUWDiXAgwhtLqJ7p+HqBB/n61DXiQatksQEZ0kKUJmNNf7+FReJuJDcvQ2VFBTlg6a899udBsYx1x8NoWEjsU5RA1IHU8zXRllrpEx2ILwNn3VTnap7QGA3zXJ3jyqtvtrIM7DaeVOsPFBkfSlOSDnIkHcVl2uILUg0Rv7lx9YK1FawAkczA0AFWBzD0PsJUyglyNEpEqMSSABJOx+9eqtWxa2dy0gJWl1KXCCqVd4wTJgQpI2j4qfqrHlVXbdQUULSUqG4UCCPAg6ivE25CZrQeKeD3ry5ccajushZzTKylShlSYIKoA3jlVJsrJx4KDYKsicygOnWlRlNPbLEVtjQ+nWmrhonvjnTaD9tqkKu+Z57/AM1KXJuMzeSBpr407hjKSsBe1M3dkptKXNMq5iDTXaSJFAGcesW0qAQRrUxu5sk2Sm3GyX57qx/PTwqrOOqVudRSM86zrRsFBWU0Sty4EyJy9JMfxQ6ZqXY3RSkyd+X6HzpzsqsVmWVoJdPfOsDbYa6eM6VDbs1XDoaZGZUcjpHnQRKlTIJg1It1LQqQSk+BildJ0k3PaWxImJ0MUh/DVhCXFEFK5iDJHn0pxm3W+uFHbmaXiSEt5UA6Hfz6Udio2LPpUEAH4UikW96lLZkanaoimzr0qOQaMubs5wnsOjcCfWibaSEoUYhc5YOunUcqB25ynXUUtx4pMjb9KJdHrY1I5zXUMF0a6n7DTm8OXqVSMvjvUNxWsRBqz2t6nsVBfx6wZHpyoK+wlYzSEqAEjrPSqynHBS/tCCTFFMFvmmiS812qVJISCdidlelNpZSBrr4VEvFa6CBU6VsTsXBbvsuoWYCtR0B0J+hNaCMBC0utDZw9syeRJUFkejgjyUKy1K9IOxrZfZtiXbWoToXG5SSd45eOqctVGmFWv3iVNoQ0pKC2cxI2IyEA9DqrfoaxwcKltq+eQ4tDjLjiEIToFJQoZ83MjKdAOlbOzbq5n6UIxrDWm2bkk/8A9QpW2yi2EkzPPKD6mnpXD53WZ1FdmJFLLcHQaUdx/hg2tvbulU9ukmI+HoPoaz0yCy2QhOYjKrYTt/FJsrBxbgQhJUpWwHOmUGRrVg4X4pctVpAQlcEnUd49RPKgIOJYA80opW2pJHh+9DmWwFCeutXLGPaI5cuKQUpaaWnKdJI8ZqqONALmZBO/WkRy8yT3dBS8Owpx5YQ2lSydgkfqeQqXZcNOXRUGSnMhGcJUSCveEoEd4mD0Gm+1FOArt+3Uu5SjM2kZFk7Aq+Gee4+9BoNph6grIoJRrlJVsDPWpuJ4CloqStwKjUKTsR0FQ8Vx/M6cokFRJnXUnWJ2pu0u0OulLq1ISQYJ1joPWlMZGOrTAy/+WoA9DMkede5IVJVqBvQ9xmFSDtUmzu8pkQVfp41W9K0K2OEZwkr0Qev70/xIyGHQhARlCQT3QQqfHkYoXf42pTaUEmZJP7CjvD/D9u/aOPPvFsiQBOunUc6XaZjb27grhFm6WoOOZQBKQDqf+Kb/AP0YvOXDTbiV9ikqBT8x/L4VWEXRbUShR0Oh1HrXlnjrrLilsrKFK3I5zuKJNNIY9ycGkHSuovbLUtIUVanwrq09S9qDduVeYp5u4zakVIxhhhDw92KlNkCc24PzD60fb4LS5Bac7uUElQiFcxSktVdRI4dXat2d12+XtFCUT5aAeM1Ugc2h1qRfWpbWppY7yduh8RUFaiDr6UtA64zlPhVz9mmKKbuSmDBTJjw5/Sarl3iyHghKWg3lTBj5j+Y1MwbDXtXkqhKSJM8ulBztt68dR1G1Zv7ReKSUKbSfi0EdPm+361b7DDR2fWOfMisx9ozJbfQY0KVevwz+1Xa0qroWVCieO4stxLbfaKW02BlCvlMa0Jw+6Sh0KWkqROqRpPhRtOHKfS4802eyQZVr8IO3nWbMAUSKlsmdjBry+AMRoKbt9FDN8M6xvHOmSecOSpntO0TnCoKOf9VF7fgt5dj702pDjYBLiUzmag8wRqI1MbUJxq3bSslkqKNIKhB8jVm9lOKqTddl2qkIcBJSBIUsfCDrpIzajoBRDkHuH0OX1q2tuPebPuxMZm4+DyUACnkFJ8TRi04azuu5Y7K8YUVBI0S5p3h0nPm80mi+HcKNN3anmczaymFspA7NUkEK/wBMxIA0321FHGLYoUE6JA2SBAA8qtr/AF8+JwVRZKl90pJT6p3H1oNkjerV7QGyziD6ZIQpQWBy74BP/dmoAi0U8e4CpUTA6Des7GNSsGDbjyO2nJPeKdDHWpPFthbMPxbKzJIBPPXzoGhRQeY60VuLpK2gEoBUN6XZG8Hw5V06ltsArP8Ak12K4M40FlehSYUOh8qassSct1h1s5FjaP8ANamtqeunDm761nNHMnyok/SdgKSCQT61NVhyFqlBASDoVAifDwFdeWIacKSkpUOSt5pi7eUfmIjkKZ9iD98kKOg9Ntq6oIfT1UfMCup7LS9u+zZLVkbrMorQMykkbjnoee9AU8SFswRKCNI3mti4k4nYuLRZbEAynXQHlMbxrWM8QWrTENySogEHl4/etruTcKc3QbiTi3F5ztskdBTr+FykKzSrmn6fz9jXYfbpVmClQAN69wjK24SskjX1rP8A2qQkMtBtRzkOg91IGhHMk8qW1iCgkhKiAdxVjxngsJtTddqkE6hGm381SUuwZqVt24DxTtbZE75RPmND9xVe9rWHFTbazslRHkFD+QKR7NLtOUpSrNB8t4MfWau3F1mbq2WiBmy93T5hqn7gVXxp8fPgt6mW90pCSkKISrcA6Hz61NtggNqzjvdP2oGtRnwqGKVcp0phl6FSeVONaiDUlnBnHG1rSO62AVHpO1JSdfvBbYUAABUewvuxKVIEEEEHxB3oWHTGUnSptkkSnPOSRmI6c4py6JsHD/tTS4QFwDzq32uLJuoLJBPjWFXttapU4WCrs/lKtFUW9nvEKkO9lJ128eh/Y+YqvZpjdiXth4fcOS5CZjuLy8gfgJ/3ZhPiKz7B8SWwvMkkGCPQ719DXOHpuLZba9lpIPUT+4OvpXzxjWHKYeW2v4kKKT6bEeBEH1ov7TlE0sF0ZkjSYOle2TY7TIj1NPcN8UrYGQQUSCUqEgmod9e/jdogZcxnTlPSl2z0bxFhTaiOUifClYfii7dfatEhZMBR2An+K6+JzEnWefWoj4ATr6ETReOzO4tiKnXS4sypW5qMtwEfvSG7VZGaO7T9uhKtDv15UjvBr3evKPoCUgDKkxzrqNJ9k/CMaJ7i40k6mPttQ/ia9DmUx3gdOkf3P6UXd4Kc94DIIDigFAdPE/X7UQxHg3sEo94ylaisE76DLHlFb82aqeJdqaizUtsrMCK9ffStATEKHOp2J2BQJ1S2fhE66eHKYJoIq3KiMp7wrPLHS8eUZD682UqMDkTpRHG+HVsBCiUkOJzDKZgePSua4deeC1IRJbTmX4DrUWxuU50h0nJICo3jnFQsf9nN/kfUnqAfodf1rbCAQAnWRyrAcOdQ3egtz2ZUQmd4O0/atr4eviACmqjScxk/HeGdlduRoF9+P6vi/wC4K+tAmm0lOp1rQva3YK/DuB1KFeuqf0V9ao1vgzjzbjiEylsSs9Kmos5Dj50+1drCSjMQDuJ0PnUYoiltMlagkfETAHjQnZt1FPe9HJlq3497Ol27CF58ylRmTHwg7q8hzqvp4Zfk90wNSToAACSonknQieoIqphlStkR7dYV3SYqRhr6rZ9DiDq2oEePhUVFqoZ9PgMH6kT9qdTBpf0tt74Yxwvt5judTVK9rXDwlN0kbQlzy+VXodPUdK72d4vCUoPLT6f2itAxzD0v26kK1StJB9RVfG3b50XcJCwQNK997BPQUQwvCksX6GrgDIlzKudo6+R0PrTeN2bXvTiLeS3Pdn7x4VDJBcdP96nNe7m2MlRfzaD5QnrUVbBHdOlMi2IO8UbtCS5duNtZFJKZ2kRI61P4dVbjN26SqUnKBpB6nwprGbp15DfaT3EBKZESP3oP2gA1mef7UyvI6X2OSXSOqYj0r2gbOLuoASkkAbV1PcPTQsOxdti+aWpckpyqkyRHj6/arDxNei7CnWCHOzGqR6En0/aswxhnOcyEq03V5VCscaeaOZpaknnB3Fae+mcx2dxS8USEyeutN4VdBtSlFGcxAkxB60Ss7dTgzrAg6THUz99aaubNIMA1nlzyuXReIcRKUEZEdmoCFlJI7Tzok37PHnrY3IKEpjNlJ1I50Jw1hKVhxac6EnVO0jpTtzxDcAKQ2tSWFT+HOgHSpVsDt3cqhPIyPQ1rfC+NJCBJ00/tWP3CIM8qu/Cyg5bJB3BOvPQmBTaYL1xW43cWjiAQZSSPAp1SfqBWQWt4UgpCiAvQgHQ+daRaWpAynnp9azFqzKpHNOhHPpNHZZipw/sLloLAWkKQohJmRvl86N4Fw4u/xJTqB2TXaBcgQQidIEETt96O8F8C5tXAYgTIkcilXlGmk/Nz21bDMDbYRCEgfwIA+gAFb4+OY85MLlvpFXgIeSrtBooRB5CdunSlPcMNKbLRAyn4tAJkzG209P5p/EcabYSVLUkARqo6STAGn+fQ1GwziVD0pKkKITmBRBTvsCD3txWm6WoAcR+zNtVqtNuMrk5hEStUGAZ8zryE1j97w0+y6ptxMKTqTy5aTsNSN4r6PsrmUglQ1nSPEjn5UC42whpbSloTJgTk0MAk6aETJO41mpuMy4o66Y9w3ejtE5Rl29Tz/mtgw57M2AelYdh//j20IBguBMbnUwZ9JNbA8gtt9w6xpXP06cLuKZ7ReHypxLzYB0IX6fCfpI9BVJsrhBzlRIUB3AB8R6Ub4pvHsuRSicx19Nardvakq7u4pIz4pDrys0q3qz8E8PsXnbF5eXs0yEzE6HX7VVri5JUQrcVzd2UE5SRPTmKEjaeL0C0VbuNdoQSG1ndI896rLonUU88zImNK8toGhpGYziuooMFWrvJbUQdiBpXUEsrePNItwlSQs9Oo6E0ScwjDfd0utt5TpJK5jwiqfhuBuXZysjYTrt9acZsPxDbvS2pM7a6jYeun0rTn6n+LBilkQxmags5gPGY/aaD8WcNu2hbK1BXaJzJI5+HpUR5963lt2ROw5RyMCo2N4w88UFxZUlCcqZ5AVOV2chk3qgmOVNs3+VUkBQgiDTl0UFKMgIMd+eZ6ih6hrU7UdJ67GrZweIQP6jVSSqRBq78DIQWFhaoUFHL47aUNMO1yYIVEVVMFwrssUUlKoJWqAIJMqJjXSIPUHpVks1RTeG4Uyq4dunFEKaWlWit+4NCIkCdRrv6itfFzS83TULK2DSQJ2G37UnEcUCUc5JCRHUmPtv6VnN/7UG20T3zmnLp4xM7VEsuMw+40FfnR5EyJ35bfQVvddsJLvS24qxcqJU0GtRu6VkeQQnfzketQcLsXj3nG0IcE6t/CdtQDqNtjz5mrQ09KaBYxj7lvBFu44kn4kjRI5k+W8Vz2uqRV8Xu7talJbVljSNRttBGxmrPwZiBft8rui0yhYnUEeI6ggyOtA0uW2IlZyA5DsobHSSNjyG3SovCjymL19gkkBLagTurQiT1MBI/2mtPHlbdMvJjqbFEcJssXIWkSUgnMRqSdNzPIq0nn4Cp1+/A0p29eBWNeW371AxK4gSKnydr8U4ZxxTcHtUjz/ahpuGkMk69sV7jbLFWW3tGrh98vKAyMqUmeauvpVJUrrWLPP8k4XzAaUFM5nT8K5iPMc6GobCt663aKzlFPe7qQYVTSnXmIM9klCEnNHeJ6+FAlJM1IukhREb0+bUBNLZ7H8Mx+6baQhC+6BppXUEaxJSQB0rqr2ieR/hVq6YSVtnKlW2Yb+VBsYS4HA8TJUT3up5/rRJrjFS7dLBGieY3MUFuH1HQ7CYHSaq2a4KdvXULdOZRzE9adt8OlCpVty501avxRkcOuqsjdp+ELII8Ns3lOlQfKvHu6fSkqYp19qR4ipGH2zqyUhtSiElRAGuVIkmPAa0tGgP4etAClAidRPMdRVo4O+BXnP2/tTWJYM6qzZuVKzNrWptI/LlnL5g5V+WXxprhh7KpQ5afvTs0vx5cr9ZjMYmPOmGm1lT6JGRSNI3kAzJjaMsa7k6c6cYOk020JeGuXQ9B10nlM7ir8Xa/L1tS+IMRW4tDa8pQ3oIGuw+1OodQlSS38pB+hBqBjQy3bzZ2zmJ8df3+1It7js1BUSIn6EfsftV61wz3vltuHYyFpBB3H0qPjCVJlXaPrHRsoCR/2yr1NZbZ8XONuEcp5VZEcdKiCY8Ky23l+iuDXELcMb/PlAKv6o5jaq27jH/XuqmMiGwT4d+fsv7U3ecViVEGJ3iqi1eqWt1cxnOvlO30AFVhdXaM//U01bDcRD0OBJTPU7+PhScZuu7Qfh3FG8gSJMc8qv1iKkcR3zYtlHXtJ06R/zU27XOIpOKX6VExvMTXisKzITl7ylbAb0IDnWrt7P7hlq6Q46uAEqy9Ar/ipYdq+5epSAFICXUd2Ig+Z8aJ4BjNuCo3LRc0gAcvGhfFKM1w4sEkKUVAneD1pPDuHC4eS2VZJmVRMQJGlAQ7gytRQkhM6DeB0qQzg77rLj6Y7NqM+okTtpzovidj2TYGUzryidd6GsOBKSCTB3HI0aTsqywltaApT6Uk7pI21rqiKyzptXtAJs28prrpQVTaFmIqPBGhohaHuG+HPeO0K19m22gqKz1+VPrUFGJvIbUylxXZq3ROh1phF4teVlEnMoAJHzKOg05nWK1rgn2WISlTt62lx1JhDZMtp7qTKwI7QyqI27p3kGqmNp26UXg/hVy8uEpA/CBBdV0STt/UQDHqdga1GztEjG4gQtiSN8ugASekpakDmKf8AZdhpatXUuICXk3LiXgI3TkgCNMsKkRpCvGj7WGJYcLu6nHkrcV4aNpSOiUtmP/kedb446mkWhOC8HMGzdtHAVNJdeSmIBTJStCgYkKRmygg7hUg6gZdf8JuWFzkX3krbKkKiJAUAR/UNJ/qFb7bsZUlPPVR6kqJKjp1Jnzqp+0nDg4025zaOnkuAofUIP+2pym148WKfhwSURrm+1SmrFWbu7jUePgfA0jDmBA13+1WSwtBz/wA8Kyx4dN1WGYypxbri3AUrCzmT+XoPSKXboLmgBJmYHTnWm+0XhRRSXglMNJGcjchRgecQaza3fXbrzNmCNj4HQ/Y1rGNmuEJ+1UFeMfcaftXjLZWoha8mhMnmelWHh3C13jgQgSs6nkB+Yk8h/aj3FnsweYaSoKaWPnKVRkHImRJHiBpzga1FwtvCvaSMtkzvtRbAbgJWMw7oIny50MyZtt+VTLFMH9aUKtVumGilCmhplGu8+INVDit+YR6mjXALhcV7or5u82Tyj4h5aT6GqvxC8PeHEn5SU/Tf70WaPLLgFXayJpLJUk1LS/GhpkuCp0y5c+8SZVrXrF+tpQW0opUNiKQ6ZEcqZt06kGjRxYW8aW8Mzqys+ND8SaO4515hdstToShJUTskbmp2M3GVeRSCgjcEQRS2WgMMmvKMt8O3KgFJaWUnUEDQ11ACWXoM9KVdvBeuxphLwKvM15co1kUz0032RcFIcCbtwZlIdR2YnQBKu+oxud4B2gHnWxW9tkdV+VzveSwACfIpCfVPiazb2TXTlqlNncw2u5C3WEn406AELSfhzRmSD+RU7itWDRUBO8CfP/ma6JxNIvYWxhqmrtxQH4byE5x0cRISvxBb7h/ob5SQTcYzADp+1PZZiQQRzpWaNaWwWWwPMjWgnEeHF1hSB8RBjz5fcCjOYRTakz50obHMJdhzKoGRoRtBFWkPQBG1ecW4Qlu4DwEZxCo2zCO96j7jxpvDms6gj8x/5P01qbNcN5dzbzjNNyqxCGwPxSM06qUneBI07qRr9NapuJYlhvunZIR+NEajUGIJnzq9e1G1UqzIaCs6SkoCd9Nx492RWH37AdVLCSkoT3sx3I3j1q8uNMsbvaz+zFWXEGgdQZH1mD9YrbeK8Pz2qwQD/kfpWNeyxIVeoSoakKjwIKVx9lCt3um84ynYyDVS9Iy7fKaMMKXFA6FJI8iD/Y1ecT4Ytbdtm4z5ld1SmgQcwOpH6inPahwv7q8HmwrK6ZJ5Bc/vVSQ8UiFAggRCpkDlv0NTYuXaxXWLNhaXbcdmoEwByHMfr9aBcaYAu3U2tRSQ8gLBSTBOVOc6iRJOaP8AVTirppssuNSpWhcSod2QdU+RAg+dXp7Bhf2wt21KU32Zdt15zofkt1icoUlRUCSNgPOj13CyumNhRmD6UQVYANBcjUxE6iozjMjXQirTwPhTSlLVcx2fZr368iPGuew1QcJAr2xBWcoBKuQFP3MEkDaTE9OU1EtnlNLCkkhQ2IpwxTA8QcYuUKSDnQrYCT46eVTOLsQD10tyFjNE5xBkCNqFWmKuNuB1CocHPeasFrjyL64Uq8ypAZXBGneA7p85qRoNt8eukpCUuOZRoIJivahMXriUgJVAFdT0DeI2qUuKDZlIUQk9RJg0S4NKDfW/aplAdQVyJASFCSrokcydIqFbqCCiSCFCdOXgavHs5w7/AK0qKUKbW0tKkK1K0qGuVJELggSneCYmrx5pXpc/aN7PnX3E3lqtSbluISVQFZTIykmG1AyehnWDrVp4F4uF6yQ4ns7lruvtKEFKvzQdQk/bbpJS0ACQjWAAASSdBtqdSQOtNDAWlOpegJcQCAtOioPyE/Mn/SZGxEHWtbr6gWVt1pKk6eFMtOmlqX4UtA0VRSC7P0pwnSCNDzptaI2qoAzGW87ZGUkjU85ggx56Uu2w5CHC4kRIECIj+Cf83qQtcehpoPVWt8jfGiMXtA62pKpAIgxpI6TWQ8ScMqEqZRACgkaRm5aDkhI08ST0FbKVTUZ2xCuVV81S65ir+z/gw2oDzqYcV15b/eKvzbtMlZVE7ClqBAioM/c2zTiMq0haTyUJFY37W+DVtuqumtWlBIUmNUEaT4pP2+9a6bgzoKTeMJeQUKEhQIIpSfsbfKaHTMbefXmK0f2bcRrYQpARnS6Yb5ZXTGVB5ZFEb8sp603x57NuwcSWDKVfY8vIVJ4Ewu5aWptbOZvQqEjqIUg/mBExzjcEU8ceVWywx7TOEmbOyti3BcC8qlZQFOFSSSTGu6JA1ieXPP3L9xKSjVMGCDIIOxBB2M19NOtIkOLCZQDlWqO4D8RE/DMakdKwvjzDwm5L60rR7wpxwJUIOXOpIJG6SYzQetZ54/Uy64VJm0W4MyRm1ggbydoFJxCyW0socSULESk767UZRaPWRauQmAoygnZUeFQFWj9yVvQpzXvq3gnYE1k07CvGimLuWy22vd21JcA/FJOij1HSj3E1vbN2DLakZLxuAoRyOpJ6iCKpiHYOlIPINdUgNzrprXlAPYvhS7Z9ba4lB1ojhPELja21JOVTagpJ8uR6gjQjoaFl5TqyVmSo6k9etKxjCV2zuRSkkwFApMiDtQLNvqDCMSDrLbo2WhK4BmMwBgHnBkelFkQsVnHsqffFk32gzsqktuJMlvvEKbWneJBIIkakGIrQGtYIg9FJ5101mcC4Ou4p1aQaQ5OhI9edKKwaQednpvTZpwH/AJH+aU0+oc6cBK25mBQw6KNE0uxseW/WouJrQlCPzf8AJNVOyvRLZqW2KGsqqa0oiqpJeSlnXevGjziRXOKEzWZvUojlSMnSvS/XpcypmgIl/aJWCCJqDg9vBcHlr4a/vRDP1qNoF6bRr+tX8JJUnl0/wR0rOvajwmbls3Ha6tJSlpoJ3zLTmzKKtSc2kAbCtIeeSG5mD00k+FZx7VOK7b3dbBXmf0KAgn8NQOilkEAQJ7pk67c6i9cqYzcPug9k6VdzQJJ+Hw8KVa4y8wlbSVkNuRmSOcbVBddUokkkqO5O5pdsyXFBA1UdBXPGh26uFLOZRKj1Jmi+P8IG2tWLgqB7Ud4TsdxHXShV5ZrYWW3UlJG4PKlula0oSpRUkaJE7eVFNBS5XVZD7PLwR+HyB3HMAj7GupJA7dolcDnU27t4MOb1CQ0tEEgjoaVcXKnDJ5UHYufs54/XZrFs4kLYWvTWCgmJIMGQdNPuNa3S0um1gKQvQ/Q/Xzr5caaBEnerRgHtKvLVQGcOtzqlxIPn3tFT61tjlxyix9Ehw9RHSf0ripI0Onn/ADWY4f7bLQqAeYUkEfEiDr5aH7mjtv7U8LJ0uSn/AEqQ5H/1UPvVfwl0S4Bp++/7VzxBGooTZ8QWbwHZ3DSidghxIJ/2kz9qlrZ8f89NKNAw6I20qHdaj71LetgkSpeUdSQB99KrWMcbWVuSkvhxf5UEKPlpoPrV/wCpE2lUSaVprVYwTF/eGw6ElKVKUACZ2UQDp1irCxNWUT27iARXsGoTgI60+w6amw0tonpTVy7mVA1ilPuqy7UywMu31qZ+zKW2Y6UJvr9TSFqRBISTCjAMAmCfl8+VE3VEgiNZ3oTjloVNqQgd4oWB5lJA+5q4VAbn2j2+QouWXmpSZkJObSCAQoSN9QaxLGQ2p5amUlLSlEoSVSQOhJJP3PrV14b4beurJ1IekbBtQBgiIM/KdIn06RRbm1LS1IVukwa58st8Lk1yhuNnenLZwpUFJMEc+lS7hsZAQd+VRVWjiVBKklM7SCJrKKP4ndrfOZZlXU86i2zvLpUu8w9bQBVsahKTzHrVVSeccf8A/VX9TXtNJYEfEmupaLcTn8Z7ZQzAQTJjxohaYWy+6UdqlpIQSFK2JHy+tVdOh01B5CvHApCoMjz3oOxI2UQTpNLeAiRXuGYS5cupbbErUftzJry9s1NvqY5pVk16/wAUJ0goc1g7UUTggLefMPKoeK4YplwoXGYbwQR9RTbDqz3dT4CkpZrTj19tAbt2rdkDcoaSSrxUXMxJ8ajK46vAvMpyfCIA8QlMCaAsGFU/2ZXoBJq/fL9o1Em94quHT3nVEdBp+mtD3bnpTDzZSYNEEYdla7Q7Glbb2r1jUPZLi5et3GTu2qR/SuZ+hB+taVZOGINY37HoD75nQNp+6x/Fao5iaOR9BXVhzjGF4qwqxBIAJG2kmknFR8oFVxy+URlyn1/WvVgJIzqKpGyeR8afrBsdDhUZKqcXdAbmqelbgOhNPt2y1bmq9S9h9eLpBidahO4gc3SoJtAOevKnm7UE94yaNSDdYhjl46xcPhlxaU9qsEJMDRRrzh28tuyuDcJ7R0pHZT+Y71Z/arg6ELTcIACXDkdA/MB3V/7kgg+KZ51m6gUqBHmDXHnNZNsbwfQotOJK0nukEpOk84qy8Wcbe+BCUNhtKIjmqfPpQHEsRXcnM4ZWABPUDahkkGs1Cz1+tRCHQQI59KivqSFQnavcQxBb5CnDJSkJHkNhURpEyJgVdM6tAneupPZxzr2p0kTwi4bZum1k/hpWCeex6U/xViKLi7dcAhKz3fADbagq7dWUqynKDBVGk9KSy5Oh9KauxvhLiD3G6S6oFSQClQHMGhmL3KXXnHESApalCd4JMUlSZ058qYKFJMEQRuDSIlCtddaIYPjarVwrQEklKkwoTuN/MUsWbZame90oYpM+YoNJw91OYFQpy+xHvykZaiXD+ZUgBO2grw94UGbuFyZp84iooycqixyNeIGtMxvhjFl27hUJyqGVUdOR9CP1rWMOCggOEk5wCkHoQDP3rFm7goBTG9bPhOdTDIclKuzRIO/wjlyNdPgvcc3ln1aLVDsJezAydt6XKiZPOo1irLAEnzoky1rqQJrbpE5ICR0pMnY1P7BP5vtTVxaCJFGz0Q0wnLmJG8ROvnSFp1A6mJr3JpXq0bTM8qAr3tA4U94aUy0vvRmg6ypOoT4SJE9YrF1YQoKS2SJUYTJ6/pX0Q3a5lZiQAIzeI51gfGr6F3z6ml52+0UUq23JJ8oJrn8s6aYIWI2KrZwtOABad4Mj60w6kFMj1ohgmFG9WpJcCChBVmWd45eNCxoSJ2rnWjp00p9xwAaDWm32udT7Y2/u7gWFF+R2ZB7oHOar4etgqiSa6pHYCuqTWN1R/wDx7o5dqnT0oC+kCIEd0V1dQb1o95PmKKcXH/qj5J/QV7XUJoQk6Gow3rq6kI5e9c3XV1M3PUhddXU1LBwi2FXlsFAEZ9iJ5H9615HxDy/eurq6/B+Ll83YnZHUedWBpA7FRgTI19a6uq8hiGMuHtCJMRtOm5qPf3jgSuFq2HzHoz/J+prq6n9K9OXcK93UrMZzqEyZiTpNMX92sJ0Wofhk6KO+utdXUEqrV84VJSVrylKdMxjnyms14k/8Y/8A+4a6uqPP+MPxd/8AEHYaaa0q73rq6uJ0PE7Uwqurqr4cLr2urqkP/9k="/>
          <p:cNvSpPr>
            <a:spLocks noChangeAspect="1" noChangeArrowheads="1"/>
          </p:cNvSpPr>
          <p:nvPr/>
        </p:nvSpPr>
        <p:spPr bwMode="auto">
          <a:xfrm>
            <a:off x="134938" y="-1185863"/>
            <a:ext cx="1857375" cy="24574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descr="header_snow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600200"/>
            <a:ext cx="5893637" cy="416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seasons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la </a:t>
            </a:r>
            <a:r>
              <a:rPr lang="en-US" sz="5400" dirty="0" err="1" smtClean="0">
                <a:solidFill>
                  <a:schemeClr val="accent6"/>
                </a:solidFill>
              </a:rPr>
              <a:t>estación</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28600" y="5867400"/>
            <a:ext cx="8915400" cy="707886"/>
          </a:xfrm>
          <a:prstGeom prst="rect">
            <a:avLst/>
          </a:prstGeom>
          <a:noFill/>
        </p:spPr>
        <p:txBody>
          <a:bodyPr wrap="square" rtlCol="0">
            <a:spAutoFit/>
          </a:bodyPr>
          <a:lstStyle/>
          <a:p>
            <a:pPr algn="ctr"/>
            <a:r>
              <a:rPr lang="en-US" sz="4000" dirty="0" smtClean="0"/>
              <a:t>the season.</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AutoShape 2"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wQCBQYBAAf/xAA8EAACAQMDAgQEBAUBBwUAAAABAgMABBESITEFQRMiUWEGFDJxgZGhwRUjUrHRQjNDcpLh8PFTYmOCwv/EABoBAAIDAQEAAAAAAAAAAAAAAAMEAQIFAAb/xAApEQACAgICAQMDBAMAAAAAAAAAAQIRAwQSITEFE0EiMlEUI2FxQoHR/9oADAMBAAIRAxEAPwCphmR5wqZ9d6cmuYoELyuqKOS1V1rE63JYqQoyAT3oPxHbrNZM7MQU3AHeldRv27YXYS9ykPydTs1RXNzFpYZHm5qus+u/N9SNukY8I5w4OTtWN1ADemem3TW19FNGe+DnuD2pjlbKe2kj6EnmOCMH0ogUCoKc4I71PO9GQueKiuECuk4qPNTR1niVXJbjGaKtrLIchADjuaCPNc2ynGDMoOfSjdRS/t7t3sUQpNhyZBkAqDt/9hge1UkwsIpq2Sitnl+lojjbIavR25eVo1khLqSCurfbGe3uKpLOPqcCHSs0fiSZkQKCVBGSR78161huRE0mLn5oStiM6vNsBvvkA4+35VW2X4RLySHwSQ7whsZwXxtnH7iiJaykfQp9gd6T6xYy3Fw0qNMQYQuz5GSwyPyFD6XFfr1UNcvdmJJSse2VK5I81dyZ3BDhXBIIxg4IqBKAZIFG6hIsc0xJGAxz+dVd07SLDIuyEE49c8VaTpAYxbY08kSDJwBXUmjYeVhiq87pqwce5qMMZds7k96FzDe1/JaZTGcD1qEEyyW6SuANW/60IQPCFuVlBEYbKg5ztwfSqi4uN1aUklhkKvas7Ntylk44/jz/AMHtXS9yLcmaKJkcZI27UzHGjD6R+NUPSblmmEX1qRsRvitEpwRtjar621knlcJJfkFuaiwJUxponbSscLOAudsYpRob8sSI1AzxrG1WXihYUDkhSNiN/wAx6VHxvRyR/wAB/wAUtnkvca5UGxL6F0ZQOGkABJ29KF1KA3Fo8YO5Fetw2s6hggetIfEV81paBU+pzgH0rWx9QM+XczHXEZikaMncHfFQVijKwxkHO9SlyWBIO++9QNQOQinE1PTfihW0x3cRU7AshyPy7Vp1bPfNYf4dhtJml+ajVjGAwJO2PetPY9Ztbu4+XiJ1YJBIwDj0o8H0I5YpPpFkajUiajnFXBBLUar+2H/yfsa71Wa6sb+SS3gknikj1kf06fqx7kYwPUVC083ULUesn/5NaKWIKNJzuO3ahy8h8X2mGjl6hAAWujEAVLKUJ8rYLNxj/Ud+2K7D83eX6SC5ZmVlUsIgMLrYA/kc/jT1yklr1JojNczhggRGnwCzFuduNqlf9VZrZ1it2ieKRBMQ4yDq3A9dv71UIRjv+oy+Li4RGhBTwdHmcjI1fn+G1XllJDBOtpLdpJOW2VyNWOQPekLfrKCV1uIVhZUbfxAQSACBnHoaYgt3uboBIvDjaSO5eRjkk5zpG3tzXHFX8QStG5QgiNnIc98Z/wDNFniUIEX6AMKB6Uz1S1S5eRScZZtx9zQ445MYmKnG2Qf2qZxbA45peSkaC4e40lVVNYOrUckDtiri1iwS2NgPTmprAiuWNEXCjA4qFBlpZV8ALqHMqPGCBqy5XuPT3pK46XHdRiSDeMnYOvFWmoMCu++1TtkWG3WIHIAIz+NI7erOeSMsX+w+ruPCmmI9Ps1tkV08x4BA2Aq2XkH2oMSBF0qMD0o6cira2o8MublbYPZ2nn8otIs+FDhSdPm2P7UF7qQOwDYAOw1/9KYhDNCMYxpwcjP5+1ANwAdwpPc4pLZXHI3dWO67vGjI231MRweKB1O6traPVcgEZ28uaPYgaSf2xXL/AKfFfxGOUb42YcitnGnx6M2VcuzGdWuILu4MkCsu3BGK70/o13frriCiPONTHAP2qxb4XuRcKBKhiJ3bOCBWpt4Y7eFYol0oowBUqFvsJLLxVQZjZ/hzqEQJQK4O3lbmrL4Y6bJDJJczoyt9CBhv7n9q0tRY6Rk1dQSBvNKqPYxXjUIZknTWjZXjNTNXApkoxiRHUlXQ6lI7GrQ38hxrVCfXBFVkdGyBuahpEqTXgLcSQXAYS2sbBsaiSd8cULwLHKkWUYI4wcf+aWuJSksITB1SYP27/pmmZWWMhhwTgUrLYxQyLHJ02g6jkceSALYQJ4gVGWNyCUBU8DHJUmrSK4ihlaaKALK6hSxfOw4H60pnBwal96OuL7QJzkurOMck1EnmpGuY71cGI9QvBaRqxBYscACq+Xqz6QFUA53PO1Wl/YrdxgZwwOQazd2rJK0bDGlvzFExxi/JXJyXg7Pe3Erh2dgvttVt0zqipAFupCWzscZ2rPPJLkaBkZBA/wA0UjzAe1EcU+gSbXZuYsMAec75oyis98P3MzyeEzs0YXg9vStEgztS04uLDwkpIsY2KRKVO47eo/7zXG0aj5Tz61X3N78tf2cLDyzxNpPYspBK/cg/pTfij+lv+YVj7M+ORpmvrpvGqMpZ4Ee3rTIODml7QAR7Udea1sf2ozZ/czz7DakV6iomMU40EHGc7U/IcCspeyeJPI54J9OcUxjjydMBN0ujVqRjOaqur35QeBEdyPN7Ckel9TZHEBJdCcAn/SaTvVmjdz/vCd881ZY6kUc7RcdBn1RPDxo3WrWs50B3+aww3KHOK0ZHNRljTJxO40EjrhYzoyJ7rknvXYeQaHINNwDCPMcalHGPWkNyc4YXKDVr8jeCMJZEpE9DCKIzYMsYxn3xjNSXzDBobuTtnOKLbK8sRKrhtOQGPB968hJyl2zcSUfCDxqrOuQM9yalJu5xx2oSShnEQILKPNpHemJFG2PStT0nJKOdwl+PyJbsU8aaBdqg8ixrqc4HvU5CqoSTjAzmqGSdp3d5PoJ8i+grezZVjjbFNTVlsz4ou/FQhSdtQyue9cntopkYOgyw5xvVHNM0zAPIToGAM8Cnum3pJEUpJ7K2f70vh2rdT6Y5seluEOWN3QCPoeJMiQBc+lFHQx4xYyAoe2N6tgfXmpcbGtD3JfBjvHEHbQpAAsagD2FOR7HNLr9QpmMUNt2WSoS+J0k+Tt5Is+JCTJEAOWXf9RkfjTttc2VxbxToYgsiBwDLuARn1ovU49dgHxl4yWT77VjJ/h6wknkcXM6BmJCrjA34FZOxPH7jUzU11JY04lhajTCAOKMgyaFb/wCzFFU6d+3rWrDwZ8vJMgH7VnOo9IlZnEa6o2OedxWkXzLqX6QcZrmkcUeMqdoFKNme6R0Z451kuAQqnVpLZLH3q5uLCC53mTLeo2prGSPauM2OK6UmyqikKQWUNqCIVx6nk0Ynua6Wzt3qJqrbfkskkSjO+1DvAQEEeRK7BUYcj1osYGaKUBYNjcce1Cyw5wcUXhLjJM88YC4ZQcj7VBYmkhZY3CNwMjOKlJEHeNyd0OcV1S8VzsNUbenK1gS0drXTeN2aS2MOV1NUMWdskEATT/MIyWJ3apsdq7JgvnuBjNR7U1o+nqH7uXuT7/oBsbTl9EfAh1QstnKV501SFyAulHbP04XmtNIgfZhkehqIRABhRt7VoZ8Hu/JbT3f0ydK7M1ZWM0s0uhMFc5OSce1PR9LnZfEaQq4OwBwAKsLb+XeTqNhIgP5VOSURKWIzjsKXw4ouUk/hh8u/l4pR6sP06CS7u0DRu1uh0TMh+ljxn2z6Vbz9Ng1zOjlIlQFQN8EA5zn8P1pYwz9MtklgmXw5vMQh1Jk/9O9NWF1/ErK5t2AS4QZIB+r0P2NNW1/Qh007XZUWaSXYuWgUF4B9B3LH0q3NhJDAsjEZwNS54PtSvw9bSrd3M4Uqj4QKRgkjk1Zm5hyVceJgnA7V3JtleK49gWwLQakLDfgbr71Tv062LsctufSrecarNAoxluKGLCTG7oD6HO1YW48jztRRq6vFYVbMrq0IuASxOFUck1aW/SvGgTx5CG1DxAvGO6j/ADVbHpW9tHZgiK41ORxWnJxsNhW7dGbCKfbPYjWIRqgCjYDG2KG1lA658PSx7rtUuxJPHPtQLu7j+WKxPlmODtjarRtsmfGuxC7WOKQRxPryOcd6hZRI0Ul5djTbxbLqXZj6/btQR4hvYGhXVKsgOkd1759sVbdRtIZZdbzuglOnnbJ7VeT+AcEvuorpWtJfDmjQt5iFiQbuQd9vSmriwa4uC8ZVVbBOrYrtvxQrRobHqK2qQ5LAjxM5Ow49hTds1xNPd206FUyNMi7Bge1VtotSaKxFwxGxI5INGxUSqpM6o+tQcBsYzRMUUWOc11ea8K4dt6ijgy817Fcj4zUq4k4RUSu21TO9extUHC1kqp800mTOTgemj2ovRpF6Z1WO6uY3mDAqiLjOTxz9zU9O+cb+tedQ4w/mHvSePDKGSTu0+/5GJZYtLrtGg6vNCka+IiKp38PAP4bVW9GubWe/cWkIWUR+dtGNqVsEW/nZLy4ZGBwqjlgB2zT9vaRdMimltiWUH/VuSe2aI0l0WTb7ZcXECiE5bGrys4OOaqj00+VhcHwwfMoGCfxrvRbwXPRJLe5JZvFfLMM5OcigWomtbvKqRFJ9ant7iuS66Ik02m0Ws1uEtIpQh8JH7Hk13Wn9A/MUr126k+SgjiBeIzAErgY2O+9K6kO40kdjqI/es3PGUcl/kdwSThRmDhkCtwdjT1reSQQohKuFGPMDnFVkkoRQcEnOAPU1PDsut2Vf/bmnsuxDCvqEscJT8FjddUaXTDpAzyF/eg53INKRaZMsuduTj+1MnGA3fG9JYfUlLNxl0mHy6tQ5LtkxK1uXkjOCR5tgc4p2WJ+oQWckzHKKGkRRjJ2I/Wq/xEIwSPsa7ATHe28oyEUnUAeRitZtSfTFYuupB5YWveoSRuumGI6cnkn2/vmnYF/hwxc3LSRvnCsNwPY0nLeSeN4iHSP6cZFL3Nw87l3O+MbcCpp/J3OK8Em0eO5iJKZ8pIxkV1pVQZc4AoUfamOkW6XHVWNxgxwqHVDwxzyftV7pAox5Og62t02kiBlDd32xRpOnzgDQFfPODjH51bTTKcEH8PSloOowySKhypZzGpI5YZyPw0k0PkxlYYiL200K6nTC8Eg5FDb2q+bS4MbAFc7g1XdQgSNEZF06ic4qylYKePirEq9moM4HJxXIElu5Gjtx9K5LHipboGk34JaxqAyMngV0tg4O1W1hYR2Q1nzyt9UhGD+HoK7LZRzSmV0BY+5x+VDc0F9p0Vls3g3ImjCkldJB5x7HtRZ76RrS7iCavGwI9/o/z2q3isLZ0w8YXPcbYqnWwuWmYEKi52LNnP4CouL7O4yj0O9MmtYY4LONSW0EsSMYIxnP3yadvJgGeFQjKxBBB4HpVZLYywIJSwYL9RGxFFQNpGQ2/GRXKK8nSk6pjTRfM2aJuDrzsuSdjUf4Yq7GQ5G2xOP70WOQwW2oAkmQJ9simPCmPLKvsGO36Vn7TuddjuqqxnzafylZP/TOTTK6OcD8aBjVGwPcYqFrIXgVj9vy2pf1OD6mjtR+UxxT5ia6zYoSNU/qNY1D19BbcBjuBR5QsagZ83OPQUCMlB5fxNeLajk81r+n6knNZXLpCGznVcEuzxaotXa4a9AZxKJsb0VSVcOhKuOGHIoMewNTB23qUcOx9QeOH+aviuvo2Mj/ADVjYQWMjm/iWPW3L4wR96o1aiKccVVwXwEWWSXZcv1HTI2hFIGyk+nvSUszzbyMWI9aXBqealKgcpOXkV6iH+Wfw+e9auytYf4XaeBrWNQrqA++cdz35NZ/NFikkjQCKR48HOEO35cVWUbL45KJoGGM1PA8Mgcmq2xvTcnwpsCdR/zj1FMyzxwOFlcKSARnvQaGbQw/AxQwDsMZrxkwoJ4qXihLd5QurHvioq2c38ko1JYbfajX17D8v8uYllcdydhVTJfTPlY9MYO2FH71yNvU71dQoDLJfgs7JQLb6VOXXOfvSTBwxAcgZ/qNevppoOkPJbgGTxFA1HA3OKpDf9UJJM1nn/hasrewZJ5Lix7TnFY6kigVtqDb/wAt5YzxnUPsaobC/upUGuYnJPYU2bqbOdf6Cj7KWaPFgsUJQfJFwsg16c704ugR51DNZ1bmb+v9BU1uZjkGQ/lSH6CL/wAhh5pL4L4PhSpPNeDCqP5qbP1/oKMlzN/X+grW1scMMeMRDK5TlbLcmu5GKrUnlI3bv6UwJG23ptMDQ0p596kTtSqO2+9TLNvvU2QMqdqmppTW3m370VSdVTZ3EbU7E1NTS0bE7Z7GiqTiuIoOKmNqCCciiAnbf0qDqCps4b/UvB9KI7tISXbUTyTQc/tU4zkVWyewsbFBpVmC/wBOdqO9xI0ejI0+gFLL2/77UReB96jwTbfQSNO/rRFG9RTlfuamdiKmyKBfEM4i+HZWaFZh4iDQzY5POaxHz57LMB6fNH/Faz4nOfhu5zvh0I9t6+e6j60ln+4e1knDs//Z"/>
          <p:cNvSpPr>
            <a:spLocks noChangeAspect="1" noChangeArrowheads="1"/>
          </p:cNvSpPr>
          <p:nvPr/>
        </p:nvSpPr>
        <p:spPr bwMode="auto">
          <a:xfrm>
            <a:off x="134938" y="-569913"/>
            <a:ext cx="1543050" cy="1162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634" name="AutoShape 2" descr="data:image/jpg;base64,/9j/4AAQSkZJRgABAQAAAQABAAD/2wBDAAkGBwgHBgkIBwgKCgkLDRYPDQwMDRsUFRAWIB0iIiAdHx8kKDQsJCYxJx8fLT0tMTU3Ojo6Iys/RD84QzQ5Ojf/2wBDAQoKCg0MDRoPDxo3JR8lNzc3Nzc3Nzc3Nzc3Nzc3Nzc3Nzc3Nzc3Nzc3Nzc3Nzc3Nzc3Nzc3Nzc3Nzc3Nzc3Nzf/wAARCACLALoDASIAAhEBAxEB/8QAHAAAAQUBAQEAAAAAAAAAAAAAAwECBAUGBwAI/8QAQRAAAQMCBAQDBQUFBQkAAAAAAQACAwQRBRIhMQYTQVEiYZEHFHGBoRUyQrHBIyRSkuEWM0Oi8CU0RVNicoPC8f/EABoBAAIDAQEAAAAAAAAAAAAAAAIDAQQFAAb/xAAmEQACAgEEAQQCAwAAAAAAAAAAAQIRAwQSITETBTJBURRhI6Gx/9oADAMBAAIRAxEAPwDmTSiBCBT81gfgs5ovoM1ugSlqdA0mnYdNUjmODicp081LicmesvZU8DTW6eGXBQUGmAyr1rI2TzCa9hAuhZKAFNsjEJMq5MlxB2TCEZNLVNguIIDVPAXsqeAeymyFEbZEbsla1ODUDdhpDbL1ilShQFQgalsngXXrKLCURuVIQiWTSFFnUCKSyIQmao7AohtKV7rMPwTAUkp8Nu5srCXJXbpFxTx5IIbtJ0CZLlzm7ZAL6qwLBHAMzhGA22bsozgS9tqlrh3tvr/oJriLUgbS2x8Vram/RHhYHglpFrXBVHVktnnbfZzloMDaZGRgbGMaJUo0WMcd0ZNfA4wa2aWXIFgTukfSkxONtbdNlZugJJBpS8AeFw6+X5qXSUYcwnlOjuTdjh8kLidGRkSBt2SEKVWQGCqliIsWusgEKv0PStArL1ropYlbGusnYwYZfonCNHZGiiPyQOYaxkXJbokLVMMeiGWa7LlIl4yKWpWtUjl+SUR+S5yIUGCDUuXyRcqUtQ2Gogcqa5qOW2TCFKZDiAITbIzuyZZFYG0qhuvEZpIm93j8/wCqbclHoWc3EKVneQLQxq5GdkdRNY9nhcQzPb8O91CnDBMBJTPa52UgWva6uJoZXx/u8gY/Nvlvp2UOeCsE4HMYbAZiBYXvr9E9orpmSxIZa6oaRbxFX/CRa8QZyALEXLrKkxxuTF522tdw/IK54Fcc9OAMxEjhZJyLo0NE9ymv0/6NZJQxmqY41b4XuyhrAbB24Fr9SrPDKIFjrVLZwLWt00t9Sp1Q1tOadz6OSbxXBa2/LNhqVLoYKKKsMMNKYpDdm5OYAZtug7KXErKRz7jKkNPiTJbWbM2/zH+gqBuq6L7Q8PJwhlSGkmGUX+DtP0XPWKjlW2RoYHuiea26OxiaxqkxtVaUqLkIWNbHbZEay6kMjFtU8MCS8g5Y0uyMYkwwaqcISdgne7u3ylDvIaRXclJyirAwkdEgiU+Q6MEyv5JCaWkKe+NBfGiU7JeIiOQyFIeLIBTUJlGgT0OyK9CzI0JkUo3VhgLM+M0nkSf8pVerjhaPNi8brfcY4/S36rUxdmTm9pspaYzwlud0eoOZqhTUkvODW1RJAbrte2507qzfTx1EXLkBsexsoE+Gs5wa2R9mBrQSL7a6KwVjHcTMLMcmHfKfoFY+z1hmxOOnaA4+8WAcbA6EKPxRHmx/KPxNYpvsxBHF4YBqJ72PkbpWVXEvenyrK0/p/wCHaGsq2UrX00Mbpbi7C42t1UkT1hMbZMPexrg0kakgk67CwtvrZS42SM57GGN8gc7JmBA8rpYYsa91jEphfK177uZbxN/BodvPVG0U26ZCxzChX4TU0xaf2kZt8dwuDsuAA4EEaEFfTDIXGJpkaGvsMwGoB6rgHGWH/ZXE1dSgWZnD2D/pcL/rZUtTDizQ0M7k4ldEpcIUSJwU2G1llzNvEiVGFLp6Z0hFmoFO3M4LW8P4dzXNJbdV/kDUZdiItDgb5bHK4q0HDhyDwG62VFQMiY27fqpYiaCfDouoyJ6uV8HMq/AXxgkMPoqOekdFoWrsVTRMlY64HosXj2FiMuIGnwXSi0izptS26ZhnM7hR5ha6samPI4jzUGa1lEWzaVSRXSqM8qTMokhVyBTydjHnRBunuKHdOSKkinutNwbFmrJnn8MYHqf6LMNN3BbLgxn++P7Fg/NamIx8z6NFUUbKtgY9xYNgcoN/X9FClw4iVzWynw5W3LbkWU6qpDVta3mBgHW2/wBVAqKKUzPDJALANuQRlt21ThBRY8y/FdFfQExX/mspHBsfuHtXlpSfuVskZ/mIUfijwY9SSAgERscfMh5R62T3D2x1Tzp/tHP8nEH9UM/aP0z/AJUd5qS5lXK27Rexbbcaeeij0NVi7RIJYQ5rXMyOLWlxaT4tAdwj4o54r2as5boWka63uVVxVmKitkY2nvEWP5b3RAAutcDR23REIZqcPlmmps1TFy35iLEWuL6G3wXJvbVh/KxeixBjABNEWPdbdzdvouj4NiFbNJIytgLAGNcHmIs16jUnZUvtXoW13CM0zW3kpXtlabbC9nfQpOeO6DH6ae3KmcSjKsIDoFWx7KXE4rEyI9PjdF1QWL2rpHC7GBjXW2XLqKbK4eS3GAVpIawOIJtsq3TKusg5R4OgSShsdx9F6kkc8uJNx0UYNfLA1rbXsplPGIogDoeqJcmLJJKgpWd4iYDE7TotA9wAvdZTiWsaI3DN0XS+g9OnvVGAxIgSmx6qonfoQpeIzZpSR3VXM82KiMeT0cG1EjzuUV5RZHXQHFXIIr5HyDd3Q09xTbJyKzRUwDNM0ea3PB8ZbSTk7Okt6BYijF5wPIroPC7MuFMJGrnuK08a4MXM+aLaRsjnQ8pxAa8F4vu3qqurdVium5bHlvNGQADLl63V0xQpb86Q3/EdUwUZPjK7cQgc3W0It/M5N4ylePaC6sijIzsgm01veNpuvcYyh9TC5ozWiO3WxOyqhjtVU1PPrJjzWsZG2wAs1rQ1o9AolbVIbhkozUmfQdFiceNSe7teyOqpxlDDe0jbAix76nRObVvhxGOkkZlztJDifxC1wQuM4Lxm6AimqGscLjlzMFnDyJ6hdXw/Epa0l07g6RoAzWsShi30xmohFPfDplhhmOsqpYYnR5OaH2tI1xu06ggagqzxFja7DKqlfYiaFzLHuQQPqquMxh+cMYH/AMQaLqWyc90TV8FdOnZwN8boZXxPFnscWkHuESIq343pfdOJ6wBtmTESt+BGv1uqiPRYuaNNo9Vp3vimS4nZXBXuE4gad7TcDZZ1rkaOUi1iqriOnBSR1vCMfY6MB7mk/FXbcXhI+8PVcYp658ex+qsWYvIWWzFC1Rmy0O58HQ8QxqOIO5b7eV1iMbxQzuNjdVk2IOkv4lBlkzG5N0FFrBotvYCd1zcqHK7RHlcospT4ItThSIsh1QXORZN0BytRRSmeLkPMvOKZ80xJCGyLhrc87iejV0bAW5cJpvNt/Ulc+wlt3SG19gtrh+O4RDRwwvr4WPYwNc1xIsfRacOjDn7i/aQBdxsFTV1SA6V7nZY2kknuvPxzDpTljr6Yt7cwC/qs5i2JQ1UxZDNGYWu0OceI90QBKrIJcQwz7WiYHQU8pppWHdtxmaT5G9viFjMVlidIeW0seDqFq8Cxl2EVEj2CKognYYqine/wysO4v0PY9E/EqXA8QnD6Ln/tNRBILvY49Mw0cB3XErkx2EUVRimIQ00F8znau/hHUrvWBjltcQdNvisvw7gkWFw5IWh08v33AbeXyWwpmCCNsbQbAb91x18UWUcmiM2ZV7ZLJ4kXEGU9pkFxRVjBtmicfQj9ViWvsF0njGn994fqGNF3RWkHxH/1cta/zvdZuphU7N707LeOvomCRFY8KC16I15VRxNSMywD7ndFbJYbqubIUQSnulOA6Mosm8zzTXygBRHSnuhPlK6OMJ5Eg0kqjvkuhOkuUwuumqFFXJksV7roTkrjohlydFFWTEJTE4lNRiWPwZn7u5xtq78lTT4ZVOle4MBBcTo7zRY8Xlo28lkcbmjW5uCk+25esLD8ytOPRgy7ZFOHVbT/AHR9QmOoakbwu9FNGNO6wN+TinDGh1g/zKQStNNO3QwvHyXhz4nXHMae4uFaDGYx/hSD4OThjMJ3ZL9FxxXxYhiEJvHV1LD5SOUuPiTHIj4MVqx/5CUX7XpjuJPT+qX7So3DxB1/Nq44ezjTiNm2L1Hzyn8wjN474mH/ABR5/wC6KM/+qje9ULt8nzZ/RJnw8j/BPxZb9Fxxe4LxdxPjOIwYcypildUu5figZsdzoOyjSsNPPJC770biw/EGyu/ZrUYPSYzNV1NRRU7o4rRPe8M1dva/l+aicWCm/tBVyUdRFPBM8yNfE8Ob4tSLhV9QrVmhoJ1JxK8OTw9Rw5OD7Kg4mxGRJa+ydzFHzpC/zQ7RqnRIdIUKR6FnSOdcIlEGWSz2ZK090NeBRUJvkI4phXr3SFSiGNJSJXIeqOrFNlTLBzHZg63lZN90P8YHyRwnBW97MrxxZF9zd/EEnuj+jm+qmLynezvDEhe6yd2+qT3aTsPVTkqjyM7wRIHusvRl/mve6zf8t3orAJyjysL8ZP5K008wGsTvRN5MoP8Adu9FbhK0m+67zE/ifspxHITbIfRXcDRFG1g0sNfikShBkyblQ/Bh8buwoclDr9UJpKdskUXFIJm814vQ7pHLtpzmx4enZroF04LttEKTC5l7MmnZIN11BWPDl66alUUSISm38krt01EAz//Z"/>
          <p:cNvSpPr>
            <a:spLocks noChangeAspect="1" noChangeArrowheads="1"/>
          </p:cNvSpPr>
          <p:nvPr/>
        </p:nvSpPr>
        <p:spPr bwMode="auto">
          <a:xfrm>
            <a:off x="134938" y="-600075"/>
            <a:ext cx="1638300" cy="12287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3730" name="AutoShape 2" descr="data:image/jpg;base64,/9j/4AAQSkZJRgABAQAAAQABAAD/2wBDAAkGBwgHBgkIBwgKCgkLDRYPDQwMDRsUFRAWIB0iIiAdHx8kKDQsJCYxJx8fLT0tMTU3Ojo6Iys/RD84QzQ5Ojf/2wBDAQoKCg0MDRoPDxo3JR8lNzc3Nzc3Nzc3Nzc3Nzc3Nzc3Nzc3Nzc3Nzc3Nzc3Nzc3Nzc3Nzc3Nzc3Nzc3Nzc3Nzf/wAARCACoAHQDASIAAhEBAxEB/8QAGwAAAQUBAQAAAAAAAAAAAAAABAACAwUGAQf/xAA4EAACAQMDAgQEBQQABgMAAAABAgMABBEFEiExQQYTUWEicYGRFDKhsfAjQsHRBxUkYnLxM1Lh/8QAGQEAAwEBAQAAAAAAAAAAAAAAAgMEAQAF/8QAIhEAAgICAQUBAQEAAAAAAAAAAQIAEQMhEgQTIjFBUWEj/9oADAMBAAIRAxEAPwAqOaG0aQw26eaejtyFHsKjNxd3hdZLxhhCQjvhW6fTtQ08u1z8zTFfd3+9LXGoGhBLtdmSi7lS2aIPlGOSuByfnQ8N4ZZDHIjxSdQrD8w74I4NTgZFU/iSSSCxUx8ZlALDtwe/6UTeIuYvkalmSf7TkV2O5lQqFcjHTFDWPlRadbFGBDpljnJLc5/apj+tAvkITeJgertPe3PmLIkJCgEAdccZx2pthZrA3ws7yORlz1NTrGXcnJOO1SxExSo4GSjBgPlWY8YButzWyE6+QeV2zgjBHBpuSaN1W32XLSpzFKTIh9jzj6UMqH0pgu4BqC3NuZkxtUhyA7Y6j/NRrCRcSTMMYARMenejSM01o/hAruM4N8kWGx1ro3Cnhe3YU7bkgdq6oMj69f3pVP5YGMY5pVtGZYlitjPeSsYBhVbDtgnbknHT/wBVPFpzqJEbG9Bl3ZsJGuepPcnsKEuLqaylWaFyo80BuTgjnrWg1FTq1kBphQqsg3RoR8RPAOf9+9CsaRM+W2kqDkA4yO9D30UdxaPFOu6M/myeg65qzms008lLnbLORny0OFT3J7/Sg8Hv2rTuDVG5SaLC0BdjC5hcAxSFuVHuP/yrVmAqULzS8sViKFGpzsW2ZCvJ4qQJmpBGMU9VxRwIbo9t+N821lOYlUuOeQeP90Pf2P4eTIBCf93ai9Ck8q8kY9PLb9Of8VaarB51rvUZwP0NENiERMgyYNNxkVLIGDMrAgrwRTQo2sSyjAycnH/usJAEwAziRAsob4Q3cg4x60FeTm0nW2giUs7YLMScEn07cYqzsoUuL1ZQ4kEakEg8Y4wKqfEVw0c3xIjSKQVlTuc1FlykkVH40A9w+GMom3LMB3JyaVPV9owqk/KlVoAkxMNu4EmV42GQ1c8OXFxos8okQvE0ZCuh5BzkZH3op1y5xUZwGGe5wPf+c0mvsfZnZbqScOwdSsnJKjrQ22pFjVF2oRtyT88nNQ3k3kW0koxlBnnpRWANwCLMZLKkGNwOD3AziuqysAykFT0I7111EsXUMCOo71XN/wBM0kZY7GG4Y7etJfKyGz6jBjDDXuWROBUfmA5x0oZp1mudkTnCAl/8VKvHAz9aarcotlqE2tx5UjFsjCMBjvkYrQ6VdLc2YjZgWj4bJ7VlwCDmjNNlkScohYeapTK9Qe1NXUG4ffwRqLhy6KzLsZh1xnP+Koiu7n1otmaa2cSMS8Z3DJ6joaGHHWsJmmDTtNFBL+GOw/mPv/qhU0+SeRJJ2XYCGCqc5PbmrMKD26UgoAAHApHYTlyqF3GqokTC4xSqUDApU/kYuhLJ8BulQSBWIJUEjp7VNNwxqB8iliNMZKyxoWZlVRySTgCqDVdaD20iabiUlSDJjKj5eprni+7aC3hj6pJJ8Y9R2H3FUdgJ3BjRApkk/pqwxu3Y60nK5GhHYkBHIzV6dKk1hE0L7kCAE4I5HWo77aAobAByOf57VDpEF1p9wLS6RSsoZ1ZTnDdx/mu6yhW3jO/cokGS55yM/pj9qzNvFRgoP9NGWt1FAZEuLcACaJC2B1IGKh2+lRRSNcJZoCVjt4sMMfmfJP2GaJIzimYm8bMDKvlqNBAp4O0gqSD61Vf81ijI81lU5IK9PXn5YA+9cu9btksleLHmSjgH070RyrUwYmh5uIjP5e/DEE4bjPy9a5NcQQjMsqJxnlsZrF3tw9zJlmLN146CrPRby1jjLXf/AM2cBiC3H+O9KXKTqMbCBuaKGRJUWSMkqw4JUinmoILiGc/0ZVfHXB6VKSc1SBYk59x+T6ZpU0GlW1AlrKfiPzNQOefappQQ7f8Akf3qB60CjDJmc1+SKa8SOa2kkWGNmxgDcSDgjPX/AHQmkQ3kV7ZXEyKtu7bUAbkcHB/npV7qdr50W9Y1aSMZUMMhunBHcUUVVwu8ZIOVwcYNI7VuSY7u0oAk07IZ2IUOobK7h096AvoxNbSLjcQCR35on65oaaaO3cLK23cMim5EBWjFISDYkqDhARghVB9yByfvUdy0iqTEoZh0B70muI0IyW6Z/LUZu4T1Yr7lTgfWlkLVXDtrupQ3ukPczNNudXbn48ZJ+nSlfaY0doikA4XGce5NaFJEkH9Nldf+00pE8yMrkj39DS+0KjO8blDoOnWc9q/nIJJCSHU4JFW0NlawLiOFAD7Z/eore0XezzQoJA3DKeSO2aJc0xAOOxFuxJ9x8aqi/AoX5DFKRuPhODmow/FRs/NEwBWoA01yZZgqgSkbvalUIdscLmlXnnqs6HiG9StcWMizNfqNtbwRs8byMzOAvmLtJGDk49M4xmq24jeJVMgCludpPxD5jtmqnw14hlit54tQDyy+c34Z5ATnPRdzdOho+TfIxeXl2OWPvXqKwIkzrxM6jsjq8bYZTkH0qMjJ4p6rgVDM+3lSK0mosbjLqZLSNmk+KToq+9D6fILuQJcQh5N2d6gbjnoKAlf8XLJcSyeXawnaCTyx9B6miNP1aOCZPIhaNQfzsmM15vU5SwoAmW4UC+Rmg1PRdq+dnbAg5L/mP0oG+sW/CrdO/lWjLgAE/F8/epdS1pdRCru+BRjaORn6UJqty914fjsrVlaYEkhjjj2+lRLlLsVGgP2VHGAoPszOvqVrkiKM7wThm4I+1T22r8hWJkB4wRz96EutDuoYI7kQHP8AdjDA+/HSrqys4rZAVX+oQMt3HtXpYlPwyPKV+iTQTR3AyhI55DAgj6GuyjGRXdvNcKsQcAnFUcSBJ73IUDO21Rzg/oM0xgSOn0rqyqt2sG10lIJU9QwA5wf8f7oh0LgPsA2gAnPU0NwoOsbMuTj70qKReOAKVD2Mf5O7jfsvrmySYbJQWXIOD7c01rerQwgsaY0Y+dXhBJy5lFfMsCBdwDMOB3xVNfz/ANA4YLuO0dq2RiAYsAMmhpbCCa5inliDPFkox7H1/f70D4S3qauQD3MZFaXAgaRLd1hQF2kkG1fcjPP2BoazuJp4JblLWYQRDJZhjIyBkDqeTXoJA71n9ZsJLx5JbSImRRtJkcrvHoB7e9Jy4eAFbjsWUOTy1MVq4Qy+dbyFGcfEAcZxXNI19dMkZLyEyJJkl1/MD9e1W66UJblYZz5IchS5GdtR+IPCdqV/6K6cSqBjzCMH7Dj6ZqZWANywpYoxsni+zcgfhp15yGEigirbS9TtNSheSBjHsIDJLgHJ6Y55rHy+EbyN4POu7ZROm+NgzENjqOnUelE2um29jlZphIV7quOfrTeVeopkUzd+RgZyOaGuZY7aWHzZiiOdrru4wcYb3wcfehrbXLZtOW2jE8jqCu5zkAdRt9h/uua1pKaxZ7PMkiuIs7Buyu739QfWi5chQieHEgmB63qZtdZsyY1EduuAV6SEjBP7ip9N1KG+JMcKrcI4Cb23Db347ngfp9ctd6Nrl1dBXt5OMbWLAqMe9avw7of/ACyJpJnElzIPiYdFHoKFMbsdw3KKvvctlgcjJ6nk0qnHA6ZpVX2xIy5mpcdeKr3d0vxGzHy5YvhHbcp5/Qj7VZScGqTxJeLYQ294dxaGbOxRy6kEMPtz9KoyAKvL8gL5NUNwaRBxxXbeaO6gSaB1eNxlWXvXaaADsRZsaMFeFj3qPynOck5op2CKWcgKOpJxVfqWopCjpCT5gJGfTHWgyFUFmEgZjQkc2nxXitnOVYqSB6fvWe8R2l9ZxTXTTJKsMe4LzuYZx+nH3qez1W5jvmt4CZVlO4YXcQepx8/firu/kJsXMkfxFQdhwSc9Rn5fKoHGLJiL8diXYzkTIEJ1PPLbX4dS0r8LNGUuYZS8bZGNrYB9wcjNUt1eBRt3Hdn4een0oO8tzFczeUNse8hQW5AyQB+hpkUSqqsRyG/n+KmoSwD7L3QGcXCzlssCADjIA9Meleg6epuWL7SFKD5Z/mawGhyBZCjgYJBJ9K32iSssewcgDlf9U3BXKzJuputQ3yGU57CkIsc4ojzQQCBwaYzhTmr9VYnn7vcaIwR0J+VKnrcADpSrtTty9kOWPzqt8QWS3uj3SFQZI1EkZ9CDz9xR9zMkIeSV1SNclnbgAe9OSVHh+FgUkXnHQim5E5oVE5H4sGmI8DXzRzSacwOw5kj9jxkfWtkVHWstaaJBDBNdyxyfiLec7fKGGKg8555BB6VpWZVTezAKBnJPGKV0fILxf5D6riWtfsH1Pixn+AvlD8KjJNY9ra8mMx2ukahmTzMhsZ549STWtN/DI4WE+aT/APQdB6nNdlCDLyBSCAeeuOxx6Z4+ddmxJmNhv5MxZHxCiv8AYFoulrYwFnw08gG9iOntQ/iyWG10aeeZQxUYUYzuJ7fz0q53AdSM1QeKdPe+W2maYJb20gkdCPz8j+fen5cfbwFVEVjyc8wZjPPbjT/w0LmYBpOuCepxz9ASaqShwCc4zwK1uoG2upXRbqEk8cMOtZi++CR1GCFcAV4pFGe2jX7hOnuI5hkkr3PY1sdIv1W4tmk43uI39OcgfrisHbsQ4csBzxzVsszSwyJCRvbBHxYwR0Ncp4m5mROQnrKwADgCuG3yRxyTiuaTPPLp8D3sPlXJXEiEg/EOM8Hv1+tZX/iDrd/YiOCxJRCuXfaDuycY5HbH6167lUS6nkopfJxuWVzrekWxQS30S+Yu9ep4yR29weKVeSXG6SeRplEcm47kxtwfl2pVCeoaXDpF/Z6v40sjFexX0nnPaKj/AIoCQ4xwEUD/AMvTnr06h/hPxLa36/gmEsdyMsBI5YOPYk54HY+9WuoJHcwmOdA6EfEG5H86Vgdas10PV7a+tCyRs4bA6gg8gexFH3SmTmPUWMYdODe56Pc3YSRE8skv2Rck47n+elB3dz+JsJEi2gyIyYOAQCCOh9qpLjxvpVpfsxgu5xtCjyht4+ZI/btVTHqK+IfEUK6fNNBAn9SRpCA2AcnoccdqS/V5HYqF8Tr+w06RVUMTsTRabImnNDa3J2yyoSzOeAc8L9s1ezEGyWYLgYG7ucA/t3qh8RwqLKK4zvkA64GWB6E8VSHxPc29hJAQHWRcq3eNs9flgnj+FadQUAx1oGEcAYl/pmlt5JZXn3TCONJtqBxzIDggg547gD26DpRGoPssbhiAcROfnwTVLpMkbaBEZnZfMlyjsTuzuzx360XrkDQaZd3E7DasTZJPqMf5q5OpKo17uSP04LCvk8mlU5GD8RGDWo8J+GF1SKWa/wDMSEr/AEsHBYn+75fv9KzUxBY8AcYA616xHBZ2mnWscUjFkiQYJ7YH2qPGVBtxqX5iwWlNGeV61ps+k6jNaT5O0kqw/uU9G/npR3g24s4tUK6kiyJKuELgkBsjH3961niV7LUbJory1ZLlXKQzRrkL6HrnBGOOfvWT0fydO8RlJ2wi7ow7r/cQBn2zz9K0lVa03MBLpTCjPVI5yQqIuGJx8XQCszN4hki1rbfkLpzEoQY+VIPBbv8AzpRdjchbcSGQyB87SrZyo7574o3EFy6NeQxvjDAugbBI7Z+VNbqXYDcnXp0UnU8m1C4a81G7ulwommd8deppV6m9pp7txaWxA4GYl4/SlU53uUhwBVSrh8RSuXWdY0P9uEZs/PmqbxFqoltUV9j3KtujZFYBPXO6lSruROoYQXI/DENrrEjWd/5n4iVcI4TOD6D6Vq9H0dNJvLsW6t5CRFZWZeZTjpmlSogNRbkg1M3c6ncsht7qOZWjwqIz9Bjv61EmmRvGpvruKKE8kI+5z9BSpUoKAYZOofDqX4vVrKKJRBaROkcauRhFBHU+9R+Jddn1GO6tRlU37QvsOoP2pUqIMancRcy3lZkyQApPYdOa02t3NrcqjxzlkK4iMTESKQB8Lof3FKlWD1CIsiFXSyzRQvLGI28tWkGevA6e54496zer2stzeSThFDMd2xfT2+1KlRmApow3wxPeojxyAizhBJLg8ZI+EfP0rQXGpJbuY3Y78YCAZJ9KVKhmt7lTda1LFOyrbSHnnDYpUqVdc6hP/9k="/>
          <p:cNvSpPr>
            <a:spLocks noChangeAspect="1" noChangeArrowheads="1"/>
          </p:cNvSpPr>
          <p:nvPr/>
        </p:nvSpPr>
        <p:spPr bwMode="auto">
          <a:xfrm>
            <a:off x="134938" y="-744538"/>
            <a:ext cx="1057275" cy="1533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4754" name="AutoShape 2" descr="data:image/jpg;base64,/9j/4AAQSkZJRgABAQAAAQABAAD/2wCEAAkGBhMSERUUExQWFRUWGBoaGBcXGBgcGhgdHBoXHxcXHBwaHCYeFxwjGhcXHy8gJCcpLCwsFx4xNTAqNSYrLCkBCQoKDgwOGA8PGiwkHCQsKSksLCwpKSkpLCwpLCwsLCwsKSksLCwsLCkpLCkpKSksKSksKSwpLCksLCwsLCksLP/AABEIAQIAwwMBIgACEQEDEQH/xAAcAAABBQEBAQAAAAAAAAAAAAAFAgMEBgcAAQj/xABBEAABAwIEAwUGBQMDAgYDAAABAgMRAAQFEiExBkFREyJhcYEHFDJCkaEjUrHB0XLh8GKC8SSiNENTc5KyFRYz/8QAGAEAAwEBAAAAAAAAAAAAAAAAAAECAwT/xAAiEQEBAAICAwADAQEBAAAAAAAAAQIRITEDEkEyUXFhgSL/2gAMAwEAAhEDEQA/AMcdIJ00rzJPnzqc/YwlKlRtOnPw89qcYsS6jOkRG5jYU7EewYlnoaKYNfMo7Ttmu1lBCJJ7quSqhXbSRMKmDGlNPMqQQFcxI8RU6BVo4c4BMa79KXidoA53VZh1iPtTZhW29PX1g6yUpdSUlSQoA9DsaZpFywlDYhW/KvLq/S6htvIlBQkgqHz67nxoWuZ1pduudOfKlQcY/DWD4/4KIY/cturCmkdmiAMszrzNdbYep2SB8O/Q0wCJINCdvcCsmXLhCbhRQ2d1D7VYeIuHrG1eayPFxCj30AyQOoIoEp+UJbVGQGZA18RNQnEgEhMxOnlQe3XKU9oSgHLOk7xyqe5dhaQkJ2qAnxp+ydCVgnYUFs04kg6163M6VPxG5Q4SU6V7aYG4UZxEHxpzG3orTPaBCRvm/wAiptlihKhJVAB0mn77h8tJbKloVnTm0Pw+B6GvLJSGzK05k8xzNRc/W6RdOs8S/GSso0SoEg/NFEMSzX9wt4DKiO6kcgP3oZZ4eXySiEjkJqXaXHukgrmflFPHG73R1EJLpkjLommM8kkEwP8ANKcxMTlUDlSvvEGp2P4ih1ttSEJSQkDuaDTcmqsENNFISSJzHbTan15ZEExGs9agW3EDiWltpCRnjMY72nTpU3DbYKHeMzUzfxWiFFHJY+ldSH8PhRg6V1GqrUWDiXAgwhtLqJ7p+HqBB/n61DXiQatksQEZ0kKUJmNNf7+FReJuJDcvQ2VFBTlg6a899udBsYx1x8NoWEjsU5RA1IHU8zXRllrpEx2ILwNn3VTnap7QGA3zXJ3jyqtvtrIM7DaeVOsPFBkfSlOSDnIkHcVl2uILUg0Rv7lx9YK1FawAkczA0AFWBzD0PsJUyglyNEpEqMSSABJOx+9eqtWxa2dy0gJWl1KXCCqVd4wTJgQpI2j4qfqrHlVXbdQUULSUqG4UCCPAg6ivE25CZrQeKeD3ry5ccajushZzTKylShlSYIKoA3jlVJsrJx4KDYKsicygOnWlRlNPbLEVtjQ+nWmrhonvjnTaD9tqkKu+Z57/AM1KXJuMzeSBpr407hjKSsBe1M3dkptKXNMq5iDTXaSJFAGcesW0qAQRrUxu5sk2Sm3GyX57qx/PTwqrOOqVudRSM86zrRsFBWU0Sty4EyJy9JMfxQ6ZqXY3RSkyd+X6HzpzsqsVmWVoJdPfOsDbYa6eM6VDbs1XDoaZGZUcjpHnQRKlTIJg1It1LQqQSk+BildJ0k3PaWxImJ0MUh/DVhCXFEFK5iDJHn0pxm3W+uFHbmaXiSEt5UA6Hfz6Udio2LPpUEAH4UikW96lLZkanaoimzr0qOQaMubs5wnsOjcCfWibaSEoUYhc5YOunUcqB25ynXUUtx4pMjb9KJdHrY1I5zXUMF0a6n7DTm8OXqVSMvjvUNxWsRBqz2t6nsVBfx6wZHpyoK+wlYzSEqAEjrPSqynHBS/tCCTFFMFvmmiS812qVJISCdidlelNpZSBrr4VEvFa6CBU6VsTsXBbvsuoWYCtR0B0J+hNaCMBC0utDZw9syeRJUFkejgjyUKy1K9IOxrZfZtiXbWoToXG5SSd45eOqctVGmFWv3iVNoQ0pKC2cxI2IyEA9DqrfoaxwcKltq+eQ4tDjLjiEIToFJQoZ83MjKdAOlbOzbq5n6UIxrDWm2bkk/8A9QpW2yi2EkzPPKD6mnpXD53WZ1FdmJFLLcHQaUdx/hg2tvbulU9ukmI+HoPoaz0yCy2QhOYjKrYTt/FJsrBxbgQhJUpWwHOmUGRrVg4X4pctVpAQlcEnUd49RPKgIOJYA80opW2pJHh+9DmWwFCeutXLGPaI5cuKQUpaaWnKdJI8ZqqONALmZBO/WkRy8yT3dBS8Owpx5YQ2lSydgkfqeQqXZcNOXRUGSnMhGcJUSCveEoEd4mD0Gm+1FOArt+3Uu5SjM2kZFk7Aq+Gee4+9BoNph6grIoJRrlJVsDPWpuJ4CloqStwKjUKTsR0FQ8Vx/M6cokFRJnXUnWJ2pu0u0OulLq1ISQYJ1joPWlMZGOrTAy/+WoA9DMkede5IVJVqBvQ9xmFSDtUmzu8pkQVfp41W9K0K2OEZwkr0Qev70/xIyGHQhARlCQT3QQqfHkYoXf42pTaUEmZJP7CjvD/D9u/aOPPvFsiQBOunUc6XaZjb27grhFm6WoOOZQBKQDqf+Kb/AP0YvOXDTbiV9ikqBT8x/L4VWEXRbUShR0Oh1HrXlnjrrLilsrKFK3I5zuKJNNIY9ycGkHSuovbLUtIUVanwrq09S9qDduVeYp5u4zakVIxhhhDw92KlNkCc24PzD60fb4LS5Bac7uUElQiFcxSktVdRI4dXat2d12+XtFCUT5aAeM1Ugc2h1qRfWpbWppY7yduh8RUFaiDr6UtA64zlPhVz9mmKKbuSmDBTJjw5/Sarl3iyHghKWg3lTBj5j+Y1MwbDXtXkqhKSJM8ulBztt68dR1G1Zv7ReKSUKbSfi0EdPm+361b7DDR2fWOfMisx9ozJbfQY0KVevwz+1Xa0qroWVCieO4stxLbfaKW02BlCvlMa0Jw+6Sh0KWkqROqRpPhRtOHKfS4802eyQZVr8IO3nWbMAUSKlsmdjBry+AMRoKbt9FDN8M6xvHOmSecOSpntO0TnCoKOf9VF7fgt5dj702pDjYBLiUzmag8wRqI1MbUJxq3bSslkqKNIKhB8jVm9lOKqTddl2qkIcBJSBIUsfCDrpIzajoBRDkHuH0OX1q2tuPebPuxMZm4+DyUACnkFJ8TRi04azuu5Y7K8YUVBI0S5p3h0nPm80mi+HcKNN3anmczaymFspA7NUkEK/wBMxIA0321FHGLYoUE6JA2SBAA8qtr/AF8+JwVRZKl90pJT6p3H1oNkjerV7QGyziD6ZIQpQWBy74BP/dmoAi0U8e4CpUTA6Des7GNSsGDbjyO2nJPeKdDHWpPFthbMPxbKzJIBPPXzoGhRQeY60VuLpK2gEoBUN6XZG8Hw5V06ltsArP8Ak12K4M40FlehSYUOh8qassSct1h1s5FjaP8ANamtqeunDm761nNHMnyok/SdgKSCQT61NVhyFqlBASDoVAifDwFdeWIacKSkpUOSt5pi7eUfmIjkKZ9iD98kKOg9Ntq6oIfT1UfMCup7LS9u+zZLVkbrMorQMykkbjnoee9AU8SFswRKCNI3mti4k4nYuLRZbEAynXQHlMbxrWM8QWrTENySogEHl4/etruTcKc3QbiTi3F5ztskdBTr+FykKzSrmn6fz9jXYfbpVmClQAN69wjK24SskjX1rP8A2qQkMtBtRzkOg91IGhHMk8qW1iCgkhKiAdxVjxngsJtTddqkE6hGm381SUuwZqVt24DxTtbZE75RPmND9xVe9rWHFTbazslRHkFD+QKR7NLtOUpSrNB8t4MfWau3F1mbq2WiBmy93T5hqn7gVXxp8fPgt6mW90pCSkKISrcA6Hz61NtggNqzjvdP2oGtRnwqGKVcp0phl6FSeVONaiDUlnBnHG1rSO62AVHpO1JSdfvBbYUAABUewvuxKVIEEEEHxB3oWHTGUnSptkkSnPOSRmI6c4py6JsHD/tTS4QFwDzq32uLJuoLJBPjWFXttapU4WCrs/lKtFUW9nvEKkO9lJ128eh/Y+YqvZpjdiXth4fcOS5CZjuLy8gfgJ/3ZhPiKz7B8SWwvMkkGCPQ719DXOHpuLZba9lpIPUT+4OvpXzxjWHKYeW2v4kKKT6bEeBEH1ov7TlE0sF0ZkjSYOle2TY7TIj1NPcN8UrYGQQUSCUqEgmod9e/jdogZcxnTlPSl2z0bxFhTaiOUifClYfii7dfatEhZMBR2An+K6+JzEnWefWoj4ATr6ETReOzO4tiKnXS4sypW5qMtwEfvSG7VZGaO7T9uhKtDv15UjvBr3evKPoCUgDKkxzrqNJ9k/CMaJ7i40k6mPttQ/ia9DmUx3gdOkf3P6UXd4Kc94DIIDigFAdPE/X7UQxHg3sEo94ylaisE76DLHlFb82aqeJdqaizUtsrMCK9ffStATEKHOp2J2BQJ1S2fhE66eHKYJoIq3KiMp7wrPLHS8eUZD682UqMDkTpRHG+HVsBCiUkOJzDKZgePSua4deeC1IRJbTmX4DrUWxuU50h0nJICo3jnFQsf9nN/kfUnqAfodf1rbCAQAnWRyrAcOdQ3egtz2ZUQmd4O0/atr4eviACmqjScxk/HeGdlduRoF9+P6vi/wC4K+tAmm0lOp1rQva3YK/DuB1KFeuqf0V9ao1vgzjzbjiEylsSs9Kmos5Dj50+1drCSjMQDuJ0PnUYoiltMlagkfETAHjQnZt1FPe9HJlq3497Ol27CF58ylRmTHwg7q8hzqvp4Zfk90wNSToAACSonknQieoIqphlStkR7dYV3SYqRhr6rZ9DiDq2oEePhUVFqoZ9PgMH6kT9qdTBpf0tt74Yxwvt5judTVK9rXDwlN0kbQlzy+VXodPUdK72d4vCUoPLT6f2itAxzD0v26kK1StJB9RVfG3b50XcJCwQNK997BPQUQwvCksX6GrgDIlzKudo6+R0PrTeN2bXvTiLeS3Pdn7x4VDJBcdP96nNe7m2MlRfzaD5QnrUVbBHdOlMi2IO8UbtCS5duNtZFJKZ2kRI61P4dVbjN26SqUnKBpB6nwprGbp15DfaT3EBKZESP3oP2gA1mef7UyvI6X2OSXSOqYj0r2gbOLuoASkkAbV1PcPTQsOxdti+aWpckpyqkyRHj6/arDxNei7CnWCHOzGqR6En0/aswxhnOcyEq03V5VCscaeaOZpaknnB3Fae+mcx2dxS8USEyeutN4VdBtSlFGcxAkxB60Ss7dTgzrAg6THUz99aaubNIMA1nlzyuXReIcRKUEZEdmoCFlJI7Tzok37PHnrY3IKEpjNlJ1I50Jw1hKVhxac6EnVO0jpTtzxDcAKQ2tSWFT+HOgHSpVsDt3cqhPIyPQ1rfC+NJCBJ00/tWP3CIM8qu/Cyg5bJB3BOvPQmBTaYL1xW43cWjiAQZSSPAp1SfqBWQWt4UgpCiAvQgHQ+daRaWpAynnp9azFqzKpHNOhHPpNHZZipw/sLloLAWkKQohJmRvl86N4Fw4u/xJTqB2TXaBcgQQidIEETt96O8F8C5tXAYgTIkcilXlGmk/Nz21bDMDbYRCEgfwIA+gAFb4+OY85MLlvpFXgIeSrtBooRB5CdunSlPcMNKbLRAyn4tAJkzG209P5p/EcabYSVLUkARqo6STAGn+fQ1GwziVD0pKkKITmBRBTvsCD3txWm6WoAcR+zNtVqtNuMrk5hEStUGAZ8zryE1j97w0+y6ptxMKTqTy5aTsNSN4r6PsrmUglQ1nSPEjn5UC42whpbSloTJgTk0MAk6aETJO41mpuMy4o66Y9w3ejtE5Rl29Tz/mtgw57M2AelYdh//j20IBguBMbnUwZ9JNbA8gtt9w6xpXP06cLuKZ7ReHypxLzYB0IX6fCfpI9BVJsrhBzlRIUB3AB8R6Ub4pvHsuRSicx19Nardvakq7u4pIz4pDrys0q3qz8E8PsXnbF5eXs0yEzE6HX7VVri5JUQrcVzd2UE5SRPTmKEjaeL0C0VbuNdoQSG1ndI896rLonUU88zImNK8toGhpGYziuooMFWrvJbUQdiBpXUEsrePNItwlSQs9Oo6E0ScwjDfd0utt5TpJK5jwiqfhuBuXZysjYTrt9acZsPxDbvS2pM7a6jYeun0rTn6n+LBilkQxmags5gPGY/aaD8WcNu2hbK1BXaJzJI5+HpUR5963lt2ROw5RyMCo2N4w88UFxZUlCcqZ5AVOV2chk3qgmOVNs3+VUkBQgiDTl0UFKMgIMd+eZ6ih6hrU7UdJ67GrZweIQP6jVSSqRBq78DIQWFhaoUFHL47aUNMO1yYIVEVVMFwrssUUlKoJWqAIJMqJjXSIPUHpVks1RTeG4Uyq4dunFEKaWlWit+4NCIkCdRrv6itfFzS83TULK2DSQJ2G37UnEcUCUc5JCRHUmPtv6VnN/7UG20T3zmnLp4xM7VEsuMw+40FfnR5EyJ35bfQVvddsJLvS24qxcqJU0GtRu6VkeQQnfzketQcLsXj3nG0IcE6t/CdtQDqNtjz5mrQ09KaBYxj7lvBFu44kn4kjRI5k+W8Vz2uqRV8Xu7talJbVljSNRttBGxmrPwZiBft8rui0yhYnUEeI6ggyOtA0uW2IlZyA5DsobHSSNjyG3SovCjymL19gkkBLagTurQiT1MBI/2mtPHlbdMvJjqbFEcJssXIWkSUgnMRqSdNzPIq0nn4Cp1+/A0p29eBWNeW371AxK4gSKnydr8U4ZxxTcHtUjz/ahpuGkMk69sV7jbLFWW3tGrh98vKAyMqUmeauvpVJUrrWLPP8k4XzAaUFM5nT8K5iPMc6GobCt663aKzlFPe7qQYVTSnXmIM9klCEnNHeJ6+FAlJM1IukhREb0+bUBNLZ7H8Mx+6baQhC+6BppXUEaxJSQB0rqr2ieR/hVq6YSVtnKlW2Yb+VBsYS4HA8TJUT3up5/rRJrjFS7dLBGieY3MUFuH1HQ7CYHSaq2a4KdvXULdOZRzE9adt8OlCpVty501avxRkcOuqsjdp+ELII8Ns3lOlQfKvHu6fSkqYp19qR4ipGH2zqyUhtSiElRAGuVIkmPAa0tGgP4etAClAidRPMdRVo4O+BXnP2/tTWJYM6qzZuVKzNrWptI/LlnL5g5V+WXxprhh7KpQ5afvTs0vx5cr9ZjMYmPOmGm1lT6JGRSNI3kAzJjaMsa7k6c6cYOk020JeGuXQ9B10nlM7ir8Xa/L1tS+IMRW4tDa8pQ3oIGuw+1OodQlSS38pB+hBqBjQy3bzZ2zmJ8df3+1It7js1BUSIn6EfsftV61wz3vltuHYyFpBB3H0qPjCVJlXaPrHRsoCR/2yr1NZbZ8XONuEcp5VZEcdKiCY8Ky23l+iuDXELcMb/PlAKv6o5jaq27jH/XuqmMiGwT4d+fsv7U3ecViVEGJ3iqi1eqWt1cxnOvlO30AFVhdXaM//U01bDcRD0OBJTPU7+PhScZuu7Qfh3FG8gSJMc8qv1iKkcR3zYtlHXtJ06R/zU27XOIpOKX6VExvMTXisKzITl7ylbAb0IDnWrt7P7hlq6Q46uAEqy9Ar/ipYdq+5epSAFICXUd2Ig+Z8aJ4BjNuCo3LRc0gAcvGhfFKM1w4sEkKUVAneD1pPDuHC4eS2VZJmVRMQJGlAQ7gytRQkhM6DeB0qQzg77rLj6Y7NqM+okTtpzovidj2TYGUzryidd6GsOBKSCTB3HI0aTsqywltaApT6Uk7pI21rqiKyzptXtAJs28prrpQVTaFmIqPBGhohaHuG+HPeO0K19m22gqKz1+VPrUFGJvIbUylxXZq3ROh1phF4teVlEnMoAJHzKOg05nWK1rgn2WISlTt62lx1JhDZMtp7qTKwI7QyqI27p3kGqmNp26UXg/hVy8uEpA/CBBdV0STt/UQDHqdga1GztEjG4gQtiSN8ugASekpakDmKf8AZdhpatXUuICXk3LiXgI3TkgCNMsKkRpCvGj7WGJYcLu6nHkrcV4aNpSOiUtmP/kedb446mkWhOC8HMGzdtHAVNJdeSmIBTJStCgYkKRmygg7hUg6gZdf8JuWFzkX3krbKkKiJAUAR/UNJ/qFb7bsZUlPPVR6kqJKjp1Jnzqp+0nDg4025zaOnkuAofUIP+2pym148WKfhwSURrm+1SmrFWbu7jUePgfA0jDmBA13+1WSwtBz/wA8Kyx4dN1WGYypxbri3AUrCzmT+XoPSKXboLmgBJmYHTnWm+0XhRRSXglMNJGcjchRgecQaza3fXbrzNmCNj4HQ/Y1rGNmuEJ+1UFeMfcaftXjLZWoha8mhMnmelWHh3C13jgQgSs6nkB+Yk8h/aj3FnsweYaSoKaWPnKVRkHImRJHiBpzga1FwtvCvaSMtkzvtRbAbgJWMw7oIny50MyZtt+VTLFMH9aUKtVumGilCmhplGu8+INVDit+YR6mjXALhcV7or5u82Tyj4h5aT6GqvxC8PeHEn5SU/Tf70WaPLLgFXayJpLJUk1LS/GhpkuCp0y5c+8SZVrXrF+tpQW0opUNiKQ6ZEcqZt06kGjRxYW8aW8Mzqys+ND8SaO4515hdstToShJUTskbmp2M3GVeRSCgjcEQRS2WgMMmvKMt8O3KgFJaWUnUEDQ11ACWXoM9KVdvBeuxphLwKvM15co1kUz0032RcFIcCbtwZlIdR2YnQBKu+oxud4B2gHnWxW9tkdV+VzveSwACfIpCfVPiazb2TXTlqlNncw2u5C3WEn406AELSfhzRmSD+RU7itWDRUBO8CfP/ma6JxNIvYWxhqmrtxQH4byE5x0cRISvxBb7h/ob5SQTcYzADp+1PZZiQQRzpWaNaWwWWwPMjWgnEeHF1hSB8RBjz5fcCjOYRTakz50obHMJdhzKoGRoRtBFWkPQBG1ecW4Qlu4DwEZxCo2zCO96j7jxpvDms6gj8x/5P01qbNcN5dzbzjNNyqxCGwPxSM06qUneBI07qRr9NapuJYlhvunZIR+NEajUGIJnzq9e1G1UqzIaCs6SkoCd9Nx492RWH37AdVLCSkoT3sx3I3j1q8uNMsbvaz+zFWXEGgdQZH1mD9YrbeK8Pz2qwQD/kfpWNeyxIVeoSoakKjwIKVx9lCt3um84ynYyDVS9Iy7fKaMMKXFA6FJI8iD/Y1ecT4Ytbdtm4z5ld1SmgQcwOpH6inPahwv7q8HmwrK6ZJ5Bc/vVSQ8UiFAggRCpkDlv0NTYuXaxXWLNhaXbcdmoEwByHMfr9aBcaYAu3U2tRSQ8gLBSTBOVOc6iRJOaP8AVTirppssuNSpWhcSod2QdU+RAg+dXp7Bhf2wt21KU32Zdt15zofkt1icoUlRUCSNgPOj13CyumNhRmD6UQVYANBcjUxE6iozjMjXQirTwPhTSlLVcx2fZr368iPGuew1QcJAr2xBWcoBKuQFP3MEkDaTE9OU1EtnlNLCkkhQ2IpwxTA8QcYuUKSDnQrYCT46eVTOLsQD10tyFjNE5xBkCNqFWmKuNuB1CocHPeasFrjyL64Uq8ypAZXBGneA7p85qRoNt8eukpCUuOZRoIJivahMXriUgJVAFdT0DeI2qUuKDZlIUQk9RJg0S4NKDfW/aplAdQVyJASFCSrokcydIqFbqCCiSCFCdOXgavHs5w7/AK0qKUKbW0tKkK1K0qGuVJELggSneCYmrx5pXpc/aN7PnX3E3lqtSbluISVQFZTIykmG1AyehnWDrVp4F4uF6yQ4ns7lruvtKEFKvzQdQk/bbpJS0ACQjWAAASSdBtqdSQOtNDAWlOpegJcQCAtOioPyE/Mn/SZGxEHWtbr6gWVt1pKk6eFMtOmlqX4UtA0VRSC7P0pwnSCNDzptaI2qoAzGW87ZGUkjU85ggx56Uu2w5CHC4kRIECIj+Cf83qQtcehpoPVWt8jfGiMXtA62pKpAIgxpI6TWQ8ScMqEqZRACgkaRm5aDkhI08ST0FbKVTUZ2xCuVV81S65ir+z/gw2oDzqYcV15b/eKvzbtMlZVE7ClqBAioM/c2zTiMq0haTyUJFY37W+DVtuqumtWlBIUmNUEaT4pP2+9a6bgzoKTeMJeQUKEhQIIpSfsbfKaHTMbefXmK0f2bcRrYQpARnS6Yb5ZXTGVB5ZFEb8sp603x57NuwcSWDKVfY8vIVJ4Ewu5aWptbOZvQqEjqIUg/mBExzjcEU8ceVWywx7TOEmbOyti3BcC8qlZQFOFSSSTGu6JA1ieXPP3L9xKSjVMGCDIIOxBB2M19NOtIkOLCZQDlWqO4D8RE/DMakdKwvjzDwm5L60rR7wpxwJUIOXOpIJG6SYzQetZ54/Uy64VJm0W4MyRm1ggbydoFJxCyW0socSULESk767UZRaPWRauQmAoygnZUeFQFWj9yVvQpzXvq3gnYE1k07CvGimLuWy22vd21JcA/FJOij1HSj3E1vbN2DLakZLxuAoRyOpJ6iCKpiHYOlIPINdUgNzrprXlAPYvhS7Z9ba4lB1ojhPELja21JOVTagpJ8uR6gjQjoaFl5TqyVmSo6k9etKxjCV2zuRSkkwFApMiDtQLNvqDCMSDrLbo2WhK4BmMwBgHnBkelFkQsVnHsqffFk32gzsqktuJMlvvEKbWneJBIIkakGIrQGtYIg9FJ5101mcC4Ou4p1aQaQ5OhI9edKKwaQednpvTZpwH/AJH+aU0+oc6cBK25mBQw6KNE0uxseW/WouJrQlCPzf8AJNVOyvRLZqW2KGsqqa0oiqpJeSlnXevGjziRXOKEzWZvUojlSMnSvS/XpcypmgIl/aJWCCJqDg9vBcHlr4a/vRDP1qNoF6bRr+tX8JJUnl0/wR0rOvajwmbls3Ha6tJSlpoJ3zLTmzKKtSc2kAbCtIeeSG5mD00k+FZx7VOK7b3dbBXmf0KAgn8NQOilkEAQJ7pk67c6i9cqYzcPug9k6VdzQJJ+Hw8KVa4y8wlbSVkNuRmSOcbVBddUokkkqO5O5pdsyXFBA1UdBXPGh26uFLOZRKj1Jmi+P8IG2tWLgqB7Ud4TsdxHXShV5ZrYWW3UlJG4PKlula0oSpRUkaJE7eVFNBS5XVZD7PLwR+HyB3HMAj7GupJA7dolcDnU27t4MOb1CQ0tEEgjoaVcXKnDJ5UHYufs54/XZrFs4kLYWvTWCgmJIMGQdNPuNa3S0um1gKQvQ/Q/Xzr5caaBEnerRgHtKvLVQGcOtzqlxIPn3tFT61tjlxyix9Ehw9RHSf0ripI0Onn/ADWY4f7bLQqAeYUkEfEiDr5aH7mjtv7U8LJ0uSn/AEqQ5H/1UPvVfwl0S4Bp++/7VzxBGooTZ8QWbwHZ3DSidghxIJ/2kz9qlrZ8f89NKNAw6I20qHdaj71LetgkSpeUdSQB99KrWMcbWVuSkvhxf5UEKPlpoPrV/wCpE2lUSaVprVYwTF/eGw6ElKVKUACZ2UQDp1irCxNWUT27iARXsGoTgI60+w6amw0tonpTVy7mVA1ilPuqy7UywMu31qZ+zKW2Y6UJvr9TSFqRBISTCjAMAmCfl8+VE3VEgiNZ3oTjloVNqQgd4oWB5lJA+5q4VAbn2j2+QouWXmpSZkJObSCAQoSN9QaxLGQ2p5amUlLSlEoSVSQOhJJP3PrV14b4beurJ1IekbBtQBgiIM/KdIn06RRbm1LS1IVukwa58st8Lk1yhuNnenLZwpUFJMEc+lS7hsZAQd+VRVWjiVBKklM7SCJrKKP4ndrfOZZlXU86i2zvLpUu8w9bQBVsahKTzHrVVSeccf8A/VX9TXtNJYEfEmupaLcTn8Z7ZQzAQTJjxohaYWy+6UdqlpIQSFK2JHy+tVdOh01B5CvHApCoMjz3oOxI2UQTpNLeAiRXuGYS5cupbbErUftzJry9s1NvqY5pVk16/wAUJ0goc1g7UUTggLefMPKoeK4YplwoXGYbwQR9RTbDqz3dT4CkpZrTj19tAbt2rdkDcoaSSrxUXMxJ8ajK46vAvMpyfCIA8QlMCaAsGFU/2ZXoBJq/fL9o1Em94quHT3nVEdBp+mtD3bnpTDzZSYNEEYdla7Q7Glbb2r1jUPZLi5et3GTu2qR/SuZ+hB+taVZOGINY37HoD75nQNp+6x/Fao5iaOR9BXVhzjGF4qwqxBIAJG2kmknFR8oFVxy+URlyn1/WvVgJIzqKpGyeR8afrBsdDhUZKqcXdAbmqelbgOhNPt2y1bmq9S9h9eLpBidahO4gc3SoJtAOevKnm7UE94yaNSDdYhjl46xcPhlxaU9qsEJMDRRrzh28tuyuDcJ7R0pHZT+Y71Z/arg6ELTcIACXDkdA/MB3V/7kgg+KZ51m6gUqBHmDXHnNZNsbwfQotOJK0nukEpOk84qy8Wcbe+BCUNhtKIjmqfPpQHEsRXcnM4ZWABPUDahkkGs1Cz1+tRCHQQI59KivqSFQnavcQxBb5CnDJSkJHkNhURpEyJgVdM6tAneupPZxzr2p0kTwi4bZum1k/hpWCeex6U/xViKLi7dcAhKz3fADbagq7dWUqynKDBVGk9KSy5Oh9KauxvhLiD3G6S6oFSQClQHMGhmL3KXXnHESApalCd4JMUlSZ058qYKFJMEQRuDSIlCtddaIYPjarVwrQEklKkwoTuN/MUsWbZame90oYpM+YoNJw91OYFQpy+xHvykZaiXD+ZUgBO2grw94UGbuFyZp84iooycqixyNeIGtMxvhjFl27hUJyqGVUdOR9CP1rWMOCggOEk5wCkHoQDP3rFm7goBTG9bPhOdTDIclKuzRIO/wjlyNdPgvcc3ln1aLVDsJezAydt6XKiZPOo1irLAEnzoky1rqQJrbpE5ICR0pMnY1P7BP5vtTVxaCJFGz0Q0wnLmJG8ROvnSFp1A6mJr3JpXq0bTM8qAr3tA4U94aUy0vvRmg6ypOoT4SJE9YrF1YQoKS2SJUYTJ6/pX0Q3a5lZiQAIzeI51gfGr6F3z6ml52+0UUq23JJ8oJrn8s6aYIWI2KrZwtOABad4Mj60w6kFMj1ohgmFG9WpJcCChBVmWd45eNCxoSJ2rnWjp00p9xwAaDWm32udT7Y2/u7gWFF+R2ZB7oHOar4etgqiSa6pHYCuqTWN1R/wDx7o5dqnT0oC+kCIEd0V1dQb1o95PmKKcXH/qj5J/QV7XUJoQk6Gow3rq6kI5e9c3XV1M3PUhddXU1LBwi2FXlsFAEZ9iJ5H9615HxDy/eurq6/B+Ll83YnZHUedWBpA7FRgTI19a6uq8hiGMuHtCJMRtOm5qPf3jgSuFq2HzHoz/J+prq6n9K9OXcK93UrMZzqEyZiTpNMX92sJ0Wofhk6KO+utdXUEqrV84VJSVrylKdMxjnyms14k/8Y/8A+4a6uqPP+MPxd/8AEHYaaa0q73rq6uJ0PE7Uwqurqr4cLr2urqkP/9k="/>
          <p:cNvSpPr>
            <a:spLocks noChangeAspect="1" noChangeArrowheads="1"/>
          </p:cNvSpPr>
          <p:nvPr/>
        </p:nvSpPr>
        <p:spPr bwMode="auto">
          <a:xfrm>
            <a:off x="134938" y="-1185863"/>
            <a:ext cx="1857375" cy="24574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5778" name="Picture 2" descr="http://t3.gstatic.com/images?q=tbn:ANd9GcQOtzGF_xtXFjMqiTdApCFapa_sy9hT1Tw8z6xX5jIKs8SCkJHq"/>
          <p:cNvPicPr>
            <a:picLocks noChangeAspect="1" noChangeArrowheads="1"/>
          </p:cNvPicPr>
          <p:nvPr/>
        </p:nvPicPr>
        <p:blipFill>
          <a:blip r:embed="rId2" cstate="print"/>
          <a:srcRect/>
          <a:stretch>
            <a:fillRect/>
          </a:stretch>
        </p:blipFill>
        <p:spPr bwMode="auto">
          <a:xfrm>
            <a:off x="2895600" y="1905000"/>
            <a:ext cx="3733800" cy="3733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seasons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el </a:t>
            </a:r>
            <a:r>
              <a:rPr lang="en-US" sz="5400" dirty="0" err="1" smtClean="0">
                <a:solidFill>
                  <a:schemeClr val="accent6"/>
                </a:solidFill>
              </a:rPr>
              <a:t>invierno</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28600" y="5867400"/>
            <a:ext cx="8915400" cy="707886"/>
          </a:xfrm>
          <a:prstGeom prst="rect">
            <a:avLst/>
          </a:prstGeom>
          <a:noFill/>
        </p:spPr>
        <p:txBody>
          <a:bodyPr wrap="square" rtlCol="0">
            <a:spAutoFit/>
          </a:bodyPr>
          <a:lstStyle/>
          <a:p>
            <a:pPr algn="ctr"/>
            <a:r>
              <a:rPr lang="en-US" sz="4000" dirty="0" smtClean="0"/>
              <a:t>the winter</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AutoShape 2"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wQCBQYBAAf/xAA8EAACAQMDAgQEBAUBBwUAAAABAgMABBESITEFQRMiUWEGFDJxgZGhwRUjUrHRQjNDcpLh8PFTYmOCwv/EABoBAAIDAQEAAAAAAAAAAAAAAAMEAQIFAAb/xAApEQACAgICAQMDBAMAAAAAAAAAAQIRAwQSITEFE0EiMlEUI2FxQoHR/9oADAMBAAIRAxEAPwCphmR5wqZ9d6cmuYoELyuqKOS1V1rE63JYqQoyAT3oPxHbrNZM7MQU3AHeldRv27YXYS9ykPydTs1RXNzFpYZHm5qus+u/N9SNukY8I5w4OTtWN1ADemem3TW19FNGe+DnuD2pjlbKe2kj6EnmOCMH0ogUCoKc4I71PO9GQueKiuECuk4qPNTR1niVXJbjGaKtrLIchADjuaCPNc2ynGDMoOfSjdRS/t7t3sUQpNhyZBkAqDt/9hge1UkwsIpq2Sitnl+lojjbIavR25eVo1khLqSCurfbGe3uKpLOPqcCHSs0fiSZkQKCVBGSR78161huRE0mLn5oStiM6vNsBvvkA4+35VW2X4RLySHwSQ7whsZwXxtnH7iiJaykfQp9gd6T6xYy3Fw0qNMQYQuz5GSwyPyFD6XFfr1UNcvdmJJSse2VK5I81dyZ3BDhXBIIxg4IqBKAZIFG6hIsc0xJGAxz+dVd07SLDIuyEE49c8VaTpAYxbY08kSDJwBXUmjYeVhiq87pqwce5qMMZds7k96FzDe1/JaZTGcD1qEEyyW6SuANW/60IQPCFuVlBEYbKg5ztwfSqi4uN1aUklhkKvas7Ntylk44/jz/AMHtXS9yLcmaKJkcZI27UzHGjD6R+NUPSblmmEX1qRsRvitEpwRtjar621knlcJJfkFuaiwJUxponbSscLOAudsYpRob8sSI1AzxrG1WXihYUDkhSNiN/wAx6VHxvRyR/wAB/wAUtnkvca5UGxL6F0ZQOGkABJ29KF1KA3Fo8YO5Fetw2s6hggetIfEV81paBU+pzgH0rWx9QM+XczHXEZikaMncHfFQVijKwxkHO9SlyWBIO++9QNQOQinE1PTfihW0x3cRU7AshyPy7Vp1bPfNYf4dhtJml+ajVjGAwJO2PetPY9Ztbu4+XiJ1YJBIwDj0o8H0I5YpPpFkajUiajnFXBBLUar+2H/yfsa71Wa6sb+SS3gknikj1kf06fqx7kYwPUVC083ULUesn/5NaKWIKNJzuO3ahy8h8X2mGjl6hAAWujEAVLKUJ8rYLNxj/Ud+2K7D83eX6SC5ZmVlUsIgMLrYA/kc/jT1yklr1JojNczhggRGnwCzFuduNqlf9VZrZ1it2ieKRBMQ4yDq3A9dv71UIRjv+oy+Li4RGhBTwdHmcjI1fn+G1XllJDBOtpLdpJOW2VyNWOQPekLfrKCV1uIVhZUbfxAQSACBnHoaYgt3uboBIvDjaSO5eRjkk5zpG3tzXHFX8QStG5QgiNnIc98Z/wDNFniUIEX6AMKB6Uz1S1S5eRScZZtx9zQ445MYmKnG2Qf2qZxbA45peSkaC4e40lVVNYOrUckDtiri1iwS2NgPTmprAiuWNEXCjA4qFBlpZV8ALqHMqPGCBqy5XuPT3pK46XHdRiSDeMnYOvFWmoMCu++1TtkWG3WIHIAIz+NI7erOeSMsX+w+ruPCmmI9Ps1tkV08x4BA2Aq2XkH2oMSBF0qMD0o6cira2o8MublbYPZ2nn8otIs+FDhSdPm2P7UF7qQOwDYAOw1/9KYhDNCMYxpwcjP5+1ANwAdwpPc4pLZXHI3dWO67vGjI231MRweKB1O6traPVcgEZ28uaPYgaSf2xXL/AKfFfxGOUb42YcitnGnx6M2VcuzGdWuILu4MkCsu3BGK70/o13frriCiPONTHAP2qxb4XuRcKBKhiJ3bOCBWpt4Y7eFYol0oowBUqFvsJLLxVQZjZ/hzqEQJQK4O3lbmrL4Y6bJDJJczoyt9CBhv7n9q0tRY6Rk1dQSBvNKqPYxXjUIZknTWjZXjNTNXApkoxiRHUlXQ6lI7GrQ38hxrVCfXBFVkdGyBuahpEqTXgLcSQXAYS2sbBsaiSd8cULwLHKkWUYI4wcf+aWuJSksITB1SYP27/pmmZWWMhhwTgUrLYxQyLHJ02g6jkceSALYQJ4gVGWNyCUBU8DHJUmrSK4ihlaaKALK6hSxfOw4H60pnBwal96OuL7QJzkurOMck1EnmpGuY71cGI9QvBaRqxBYscACq+Xqz6QFUA53PO1Wl/YrdxgZwwOQazd2rJK0bDGlvzFExxi/JXJyXg7Pe3Erh2dgvttVt0zqipAFupCWzscZ2rPPJLkaBkZBA/wA0UjzAe1EcU+gSbXZuYsMAec75oyis98P3MzyeEzs0YXg9vStEgztS04uLDwkpIsY2KRKVO47eo/7zXG0aj5Tz61X3N78tf2cLDyzxNpPYspBK/cg/pTfij+lv+YVj7M+ORpmvrpvGqMpZ4Ee3rTIODml7QAR7Udea1sf2ozZ/czz7DakV6iomMU40EHGc7U/IcCspeyeJPI54J9OcUxjjydMBN0ujVqRjOaqur35QeBEdyPN7Ckel9TZHEBJdCcAn/SaTvVmjdz/vCd881ZY6kUc7RcdBn1RPDxo3WrWs50B3+aww3KHOK0ZHNRljTJxO40EjrhYzoyJ7rknvXYeQaHINNwDCPMcalHGPWkNyc4YXKDVr8jeCMJZEpE9DCKIzYMsYxn3xjNSXzDBobuTtnOKLbK8sRKrhtOQGPB968hJyl2zcSUfCDxqrOuQM9yalJu5xx2oSShnEQILKPNpHemJFG2PStT0nJKOdwl+PyJbsU8aaBdqg8ixrqc4HvU5CqoSTjAzmqGSdp3d5PoJ8i+grezZVjjbFNTVlsz4ou/FQhSdtQyue9cntopkYOgyw5xvVHNM0zAPIToGAM8Cnum3pJEUpJ7K2f70vh2rdT6Y5seluEOWN3QCPoeJMiQBc+lFHQx4xYyAoe2N6tgfXmpcbGtD3JfBjvHEHbQpAAsagD2FOR7HNLr9QpmMUNt2WSoS+J0k+Tt5Is+JCTJEAOWXf9RkfjTttc2VxbxToYgsiBwDLuARn1ovU49dgHxl4yWT77VjJ/h6wknkcXM6BmJCrjA34FZOxPH7jUzU11JY04lhajTCAOKMgyaFb/wCzFFU6d+3rWrDwZ8vJMgH7VnOo9IlZnEa6o2OedxWkXzLqX6QcZrmkcUeMqdoFKNme6R0Z451kuAQqnVpLZLH3q5uLCC53mTLeo2prGSPauM2OK6UmyqikKQWUNqCIVx6nk0Ynua6Wzt3qJqrbfkskkSjO+1DvAQEEeRK7BUYcj1osYGaKUBYNjcce1Cyw5wcUXhLjJM88YC4ZQcj7VBYmkhZY3CNwMjOKlJEHeNyd0OcV1S8VzsNUbenK1gS0drXTeN2aS2MOV1NUMWdskEATT/MIyWJ3apsdq7JgvnuBjNR7U1o+nqH7uXuT7/oBsbTl9EfAh1QstnKV501SFyAulHbP04XmtNIgfZhkehqIRABhRt7VoZ8Hu/JbT3f0ydK7M1ZWM0s0uhMFc5OSce1PR9LnZfEaQq4OwBwAKsLb+XeTqNhIgP5VOSURKWIzjsKXw4ouUk/hh8u/l4pR6sP06CS7u0DRu1uh0TMh+ljxn2z6Vbz9Ng1zOjlIlQFQN8EA5zn8P1pYwz9MtklgmXw5vMQh1Jk/9O9NWF1/ErK5t2AS4QZIB+r0P2NNW1/Qh007XZUWaSXYuWgUF4B9B3LH0q3NhJDAsjEZwNS54PtSvw9bSrd3M4Uqj4QKRgkjk1Zm5hyVceJgnA7V3JtleK49gWwLQakLDfgbr71Tv062LsctufSrecarNAoxluKGLCTG7oD6HO1YW48jztRRq6vFYVbMrq0IuASxOFUck1aW/SvGgTx5CG1DxAvGO6j/ADVbHpW9tHZgiK41ORxWnJxsNhW7dGbCKfbPYjWIRqgCjYDG2KG1lA658PSx7rtUuxJPHPtQLu7j+WKxPlmODtjarRtsmfGuxC7WOKQRxPryOcd6hZRI0Ul5djTbxbLqXZj6/btQR4hvYGhXVKsgOkd1759sVbdRtIZZdbzuglOnnbJ7VeT+AcEvuorpWtJfDmjQt5iFiQbuQd9vSmriwa4uC8ZVVbBOrYrtvxQrRobHqK2qQ5LAjxM5Ow49hTds1xNPd206FUyNMi7Bge1VtotSaKxFwxGxI5INGxUSqpM6o+tQcBsYzRMUUWOc11ea8K4dt6ijgy817Fcj4zUq4k4RUSu21TO9extUHC1kqp800mTOTgemj2ovRpF6Z1WO6uY3mDAqiLjOTxz9zU9O+cb+tedQ4w/mHvSePDKGSTu0+/5GJZYtLrtGg6vNCka+IiKp38PAP4bVW9GubWe/cWkIWUR+dtGNqVsEW/nZLy4ZGBwqjlgB2zT9vaRdMimltiWUH/VuSe2aI0l0WTb7ZcXECiE5bGrys4OOaqj00+VhcHwwfMoGCfxrvRbwXPRJLe5JZvFfLMM5OcigWomtbvKqRFJ9ant7iuS66Ik02m0Ws1uEtIpQh8JH7Hk13Wn9A/MUr126k+SgjiBeIzAErgY2O+9K6kO40kdjqI/es3PGUcl/kdwSThRmDhkCtwdjT1reSQQohKuFGPMDnFVkkoRQcEnOAPU1PDsut2Vf/bmnsuxDCvqEscJT8FjddUaXTDpAzyF/eg53INKRaZMsuduTj+1MnGA3fG9JYfUlLNxl0mHy6tQ5LtkxK1uXkjOCR5tgc4p2WJ+oQWckzHKKGkRRjJ2I/Wq/xEIwSPsa7ATHe28oyEUnUAeRitZtSfTFYuupB5YWveoSRuumGI6cnkn2/vmnYF/hwxc3LSRvnCsNwPY0nLeSeN4iHSP6cZFL3Nw87l3O+MbcCpp/J3OK8Em0eO5iJKZ8pIxkV1pVQZc4AoUfamOkW6XHVWNxgxwqHVDwxzyftV7pAox5Og62t02kiBlDd32xRpOnzgDQFfPODjH51bTTKcEH8PSloOowySKhypZzGpI5YZyPw0k0PkxlYYiL200K6nTC8Eg5FDb2q+bS4MbAFc7g1XdQgSNEZF06ic4qylYKePirEq9moM4HJxXIElu5Gjtx9K5LHipboGk34JaxqAyMngV0tg4O1W1hYR2Q1nzyt9UhGD+HoK7LZRzSmV0BY+5x+VDc0F9p0Vls3g3ImjCkldJB5x7HtRZ76RrS7iCavGwI9/o/z2q3isLZ0w8YXPcbYqnWwuWmYEKi52LNnP4CouL7O4yj0O9MmtYY4LONSW0EsSMYIxnP3yadvJgGeFQjKxBBB4HpVZLYywIJSwYL9RGxFFQNpGQ2/GRXKK8nSk6pjTRfM2aJuDrzsuSdjUf4Yq7GQ5G2xOP70WOQwW2oAkmQJ9simPCmPLKvsGO36Vn7TuddjuqqxnzafylZP/TOTTK6OcD8aBjVGwPcYqFrIXgVj9vy2pf1OD6mjtR+UxxT5ia6zYoSNU/qNY1D19BbcBjuBR5QsagZ83OPQUCMlB5fxNeLajk81r+n6knNZXLpCGznVcEuzxaotXa4a9AZxKJsb0VSVcOhKuOGHIoMewNTB23qUcOx9QeOH+aviuvo2Mj/ADVjYQWMjm/iWPW3L4wR96o1aiKccVVwXwEWWSXZcv1HTI2hFIGyk+nvSUszzbyMWI9aXBqealKgcpOXkV6iH+Wfw+e9auytYf4XaeBrWNQrqA++cdz35NZ/NFikkjQCKR48HOEO35cVWUbL45KJoGGM1PA8Mgcmq2xvTcnwpsCdR/zj1FMyzxwOFlcKSARnvQaGbQw/AxQwDsMZrxkwoJ4qXihLd5QurHvioq2c38ko1JYbfajX17D8v8uYllcdydhVTJfTPlY9MYO2FH71yNvU71dQoDLJfgs7JQLb6VOXXOfvSTBwxAcgZ/qNevppoOkPJbgGTxFA1HA3OKpDf9UJJM1nn/hasrewZJ5Lix7TnFY6kigVtqDb/wAt5YzxnUPsaobC/upUGuYnJPYU2bqbOdf6Cj7KWaPFgsUJQfJFwsg16c704ugR51DNZ1bmb+v9BU1uZjkGQ/lSH6CL/wAhh5pL4L4PhSpPNeDCqP5qbP1/oKMlzN/X+grW1scMMeMRDK5TlbLcmu5GKrUnlI3bv6UwJG23ptMDQ0p596kTtSqO2+9TLNvvU2QMqdqmppTW3m370VSdVTZ3EbU7E1NTS0bE7Z7GiqTiuIoOKmNqCCciiAnbf0qDqCps4b/UvB9KI7tISXbUTyTQc/tU4zkVWyewsbFBpVmC/wBOdqO9xI0ejI0+gFLL2/77UReB96jwTbfQSNO/rRFG9RTlfuamdiKmyKBfEM4i+HZWaFZh4iDQzY5POaxHz57LMB6fNH/Faz4nOfhu5zvh0I9t6+e6j60ln+4e1knDs//Z"/>
          <p:cNvSpPr>
            <a:spLocks noChangeAspect="1" noChangeArrowheads="1"/>
          </p:cNvSpPr>
          <p:nvPr/>
        </p:nvSpPr>
        <p:spPr bwMode="auto">
          <a:xfrm>
            <a:off x="134938" y="-569913"/>
            <a:ext cx="1543050" cy="1162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634" name="AutoShape 2" descr="data:image/jpg;base64,/9j/4AAQSkZJRgABAQAAAQABAAD/2wBDAAkGBwgHBgkIBwgKCgkLDRYPDQwMDRsUFRAWIB0iIiAdHx8kKDQsJCYxJx8fLT0tMTU3Ojo6Iys/RD84QzQ5Ojf/2wBDAQoKCg0MDRoPDxo3JR8lNzc3Nzc3Nzc3Nzc3Nzc3Nzc3Nzc3Nzc3Nzc3Nzc3Nzc3Nzc3Nzc3Nzc3Nzc3Nzc3Nzf/wAARCACLALoDASIAAhEBAxEB/8QAHAAAAQUBAQEAAAAAAAAAAAAAAwECBAUGBwAI/8QAQRAAAQMCBAQDBQUFBQkAAAAAAQACAwQRBRIhMQYTQVEiYZEHFHGBoRUyQrHBIyRSkuEWM0Oi8CU0RVNicoPC8f/EABoBAAIDAQEAAAAAAAAAAAAAAAIDAQQFAAb/xAAmEQACAgEEAQQCAwAAAAAAAAAAAQIRAwQSITETBTJBURRhI6Gx/9oADAMBAAIRAxEAPwDmTSiBCBT81gfgs5ovoM1ugSlqdA0mnYdNUjmODicp081LicmesvZU8DTW6eGXBQUGmAyr1rI2TzCa9hAuhZKAFNsjEJMq5MlxB2TCEZNLVNguIIDVPAXsqeAeymyFEbZEbsla1ODUDdhpDbL1ilShQFQgalsngXXrKLCURuVIQiWTSFFnUCKSyIQmao7AohtKV7rMPwTAUkp8Nu5srCXJXbpFxTx5IIbtJ0CZLlzm7ZAL6qwLBHAMzhGA22bsozgS9tqlrh3tvr/oJriLUgbS2x8Vram/RHhYHglpFrXBVHVktnnbfZzloMDaZGRgbGMaJUo0WMcd0ZNfA4wa2aWXIFgTukfSkxONtbdNlZugJJBpS8AeFw6+X5qXSUYcwnlOjuTdjh8kLidGRkSBt2SEKVWQGCqliIsWusgEKv0PStArL1ropYlbGusnYwYZfonCNHZGiiPyQOYaxkXJbokLVMMeiGWa7LlIl4yKWpWtUjl+SUR+S5yIUGCDUuXyRcqUtQ2Gogcqa5qOW2TCFKZDiAITbIzuyZZFYG0qhuvEZpIm93j8/wCqbclHoWc3EKVneQLQxq5GdkdRNY9nhcQzPb8O91CnDBMBJTPa52UgWva6uJoZXx/u8gY/Nvlvp2UOeCsE4HMYbAZiBYXvr9E9orpmSxIZa6oaRbxFX/CRa8QZyALEXLrKkxxuTF522tdw/IK54Fcc9OAMxEjhZJyLo0NE9ymv0/6NZJQxmqY41b4XuyhrAbB24Fr9SrPDKIFjrVLZwLWt00t9Sp1Q1tOadz6OSbxXBa2/LNhqVLoYKKKsMMNKYpDdm5OYAZtug7KXErKRz7jKkNPiTJbWbM2/zH+gqBuq6L7Q8PJwhlSGkmGUX+DtP0XPWKjlW2RoYHuiea26OxiaxqkxtVaUqLkIWNbHbZEay6kMjFtU8MCS8g5Y0uyMYkwwaqcISdgne7u3ylDvIaRXclJyirAwkdEgiU+Q6MEyv5JCaWkKe+NBfGiU7JeIiOQyFIeLIBTUJlGgT0OyK9CzI0JkUo3VhgLM+M0nkSf8pVerjhaPNi8brfcY4/S36rUxdmTm9pspaYzwlud0eoOZqhTUkvODW1RJAbrte2507qzfTx1EXLkBsexsoE+Gs5wa2R9mBrQSL7a6KwVjHcTMLMcmHfKfoFY+z1hmxOOnaA4+8WAcbA6EKPxRHmx/KPxNYpvsxBHF4YBqJ72PkbpWVXEvenyrK0/p/wCHaGsq2UrX00Mbpbi7C42t1UkT1hMbZMPexrg0kakgk67CwtvrZS42SM57GGN8gc7JmBA8rpYYsa91jEphfK177uZbxN/BodvPVG0U26ZCxzChX4TU0xaf2kZt8dwuDsuAA4EEaEFfTDIXGJpkaGvsMwGoB6rgHGWH/ZXE1dSgWZnD2D/pcL/rZUtTDizQ0M7k4ldEpcIUSJwU2G1llzNvEiVGFLp6Z0hFmoFO3M4LW8P4dzXNJbdV/kDUZdiItDgb5bHK4q0HDhyDwG62VFQMiY27fqpYiaCfDouoyJ6uV8HMq/AXxgkMPoqOekdFoWrsVTRMlY64HosXj2FiMuIGnwXSi0izptS26ZhnM7hR5ha6samPI4jzUGa1lEWzaVSRXSqM8qTMokhVyBTydjHnRBunuKHdOSKkinutNwbFmrJnn8MYHqf6LMNN3BbLgxn++P7Fg/NamIx8z6NFUUbKtgY9xYNgcoN/X9FClw4iVzWynw5W3LbkWU6qpDVta3mBgHW2/wBVAqKKUzPDJALANuQRlt21ThBRY8y/FdFfQExX/mspHBsfuHtXlpSfuVskZ/mIUfijwY9SSAgERscfMh5R62T3D2x1Tzp/tHP8nEH9UM/aP0z/AJUd5qS5lXK27Rexbbcaeeij0NVi7RIJYQ5rXMyOLWlxaT4tAdwj4o54r2as5boWka63uVVxVmKitkY2nvEWP5b3RAAutcDR23REIZqcPlmmps1TFy35iLEWuL6G3wXJvbVh/KxeixBjABNEWPdbdzdvouj4NiFbNJIytgLAGNcHmIs16jUnZUvtXoW13CM0zW3kpXtlabbC9nfQpOeO6DH6ae3KmcSjKsIDoFWx7KXE4rEyI9PjdF1QWL2rpHC7GBjXW2XLqKbK4eS3GAVpIawOIJtsq3TKusg5R4OgSShsdx9F6kkc8uJNx0UYNfLA1rbXsplPGIogDoeqJcmLJJKgpWd4iYDE7TotA9wAvdZTiWsaI3DN0XS+g9OnvVGAxIgSmx6qonfoQpeIzZpSR3VXM82KiMeT0cG1EjzuUV5RZHXQHFXIIr5HyDd3Q09xTbJyKzRUwDNM0ea3PB8ZbSTk7Okt6BYijF5wPIroPC7MuFMJGrnuK08a4MXM+aLaRsjnQ8pxAa8F4vu3qqurdVium5bHlvNGQADLl63V0xQpb86Q3/EdUwUZPjK7cQgc3W0It/M5N4ylePaC6sijIzsgm01veNpuvcYyh9TC5ozWiO3WxOyqhjtVU1PPrJjzWsZG2wAs1rQ1o9AolbVIbhkozUmfQdFiceNSe7teyOqpxlDDe0jbAix76nRObVvhxGOkkZlztJDifxC1wQuM4Lxm6AimqGscLjlzMFnDyJ6hdXw/Epa0l07g6RoAzWsShi30xmohFPfDplhhmOsqpYYnR5OaH2tI1xu06ggagqzxFja7DKqlfYiaFzLHuQQPqquMxh+cMYH/AMQaLqWyc90TV8FdOnZwN8boZXxPFnscWkHuESIq343pfdOJ6wBtmTESt+BGv1uqiPRYuaNNo9Vp3vimS4nZXBXuE4gad7TcDZZ1rkaOUi1iqriOnBSR1vCMfY6MB7mk/FXbcXhI+8PVcYp658ex+qsWYvIWWzFC1Rmy0O58HQ8QxqOIO5b7eV1iMbxQzuNjdVk2IOkv4lBlkzG5N0FFrBotvYCd1zcqHK7RHlcospT4ItThSIsh1QXORZN0BytRRSmeLkPMvOKZ80xJCGyLhrc87iejV0bAW5cJpvNt/Ulc+wlt3SG19gtrh+O4RDRwwvr4WPYwNc1xIsfRacOjDn7i/aQBdxsFTV1SA6V7nZY2kknuvPxzDpTljr6Yt7cwC/qs5i2JQ1UxZDNGYWu0OceI90QBKrIJcQwz7WiYHQU8pppWHdtxmaT5G9viFjMVlidIeW0seDqFq8Cxl2EVEj2CKognYYqine/wysO4v0PY9E/EqXA8QnD6Ln/tNRBILvY49Mw0cB3XErkx2EUVRimIQ00F8znau/hHUrvWBjltcQdNvisvw7gkWFw5IWh08v33AbeXyWwpmCCNsbQbAb91x18UWUcmiM2ZV7ZLJ4kXEGU9pkFxRVjBtmicfQj9ViWvsF0njGn994fqGNF3RWkHxH/1cta/zvdZuphU7N707LeOvomCRFY8KC16I15VRxNSMywD7ndFbJYbqubIUQSnulOA6Mosm8zzTXygBRHSnuhPlK6OMJ5Eg0kqjvkuhOkuUwuumqFFXJksV7roTkrjohlydFFWTEJTE4lNRiWPwZn7u5xtq78lTT4ZVOle4MBBcTo7zRY8Xlo28lkcbmjW5uCk+25esLD8ytOPRgy7ZFOHVbT/AHR9QmOoakbwu9FNGNO6wN+TinDGh1g/zKQStNNO3QwvHyXhz4nXHMae4uFaDGYx/hSD4OThjMJ3ZL9FxxXxYhiEJvHV1LD5SOUuPiTHIj4MVqx/5CUX7XpjuJPT+qX7So3DxB1/Nq44ezjTiNm2L1Hzyn8wjN474mH/ABR5/wC6KM/+qje9ULt8nzZ/RJnw8j/BPxZb9Fxxe4LxdxPjOIwYcypildUu5figZsdzoOyjSsNPPJC770biw/EGyu/ZrUYPSYzNV1NRRU7o4rRPe8M1dva/l+aicWCm/tBVyUdRFPBM8yNfE8Ob4tSLhV9QrVmhoJ1JxK8OTw9Rw5OD7Kg4mxGRJa+ydzFHzpC/zQ7RqnRIdIUKR6FnSOdcIlEGWSz2ZK090NeBRUJvkI4phXr3SFSiGNJSJXIeqOrFNlTLBzHZg63lZN90P8YHyRwnBW97MrxxZF9zd/EEnuj+jm+qmLynezvDEhe6yd2+qT3aTsPVTkqjyM7wRIHusvRl/mve6zf8t3orAJyjysL8ZP5K008wGsTvRN5MoP8Adu9FbhK0m+67zE/ifspxHITbIfRXcDRFG1g0sNfikShBkyblQ/Bh8buwoclDr9UJpKdskUXFIJm814vQ7pHLtpzmx4enZroF04LttEKTC5l7MmnZIN11BWPDl66alUUSISm38krt01EAz//Z"/>
          <p:cNvSpPr>
            <a:spLocks noChangeAspect="1" noChangeArrowheads="1"/>
          </p:cNvSpPr>
          <p:nvPr/>
        </p:nvSpPr>
        <p:spPr bwMode="auto">
          <a:xfrm>
            <a:off x="134938" y="-600075"/>
            <a:ext cx="1638300" cy="12287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3730" name="AutoShape 2" descr="data:image/jpg;base64,/9j/4AAQSkZJRgABAQAAAQABAAD/2wBDAAkGBwgHBgkIBwgKCgkLDRYPDQwMDRsUFRAWIB0iIiAdHx8kKDQsJCYxJx8fLT0tMTU3Ojo6Iys/RD84QzQ5Ojf/2wBDAQoKCg0MDRoPDxo3JR8lNzc3Nzc3Nzc3Nzc3Nzc3Nzc3Nzc3Nzc3Nzc3Nzc3Nzc3Nzc3Nzc3Nzc3Nzc3Nzc3Nzf/wAARCACoAHQDASIAAhEBAxEB/8QAGwAAAQUBAQAAAAAAAAAAAAAABAACAwUGAQf/xAA4EAACAQMDAgQEBQQABgMAAAABAgMABBEFEiExQQYTUWEicYGRFDKhsfAjQsHRBxUkYnLxM1Lh/8QAGQEAAwEBAQAAAAAAAAAAAAAAAgMEAQAF/8QAIhEAAgICAQUBAQEAAAAAAAAAAQIAEQMhEgQTIjFBUWEj/9oADAMBAAIRAxEAPwAqOaG0aQw26eaejtyFHsKjNxd3hdZLxhhCQjvhW6fTtQ08u1z8zTFfd3+9LXGoGhBLtdmSi7lS2aIPlGOSuByfnQ8N4ZZDHIjxSdQrD8w74I4NTgZFU/iSSSCxUx8ZlALDtwe/6UTeIuYvkalmSf7TkV2O5lQqFcjHTFDWPlRadbFGBDpljnJLc5/apj+tAvkITeJgertPe3PmLIkJCgEAdccZx2pthZrA3ws7yORlz1NTrGXcnJOO1SxExSo4GSjBgPlWY8YButzWyE6+QeV2zgjBHBpuSaN1W32XLSpzFKTIh9jzj6UMqH0pgu4BqC3NuZkxtUhyA7Y6j/NRrCRcSTMMYARMenejSM01o/hAruM4N8kWGx1ro3Cnhe3YU7bkgdq6oMj69f3pVP5YGMY5pVtGZYlitjPeSsYBhVbDtgnbknHT/wBVPFpzqJEbG9Bl3ZsJGuepPcnsKEuLqaylWaFyo80BuTgjnrWg1FTq1kBphQqsg3RoR8RPAOf9+9CsaRM+W2kqDkA4yO9D30UdxaPFOu6M/myeg65qzms008lLnbLORny0OFT3J7/Sg8Hv2rTuDVG5SaLC0BdjC5hcAxSFuVHuP/yrVmAqULzS8sViKFGpzsW2ZCvJ4qQJmpBGMU9VxRwIbo9t+N821lOYlUuOeQeP90Pf2P4eTIBCf93ai9Ck8q8kY9PLb9Of8VaarB51rvUZwP0NENiERMgyYNNxkVLIGDMrAgrwRTQo2sSyjAycnH/usJAEwAziRAsob4Q3cg4x60FeTm0nW2giUs7YLMScEn07cYqzsoUuL1ZQ4kEakEg8Y4wKqfEVw0c3xIjSKQVlTuc1FlykkVH40A9w+GMom3LMB3JyaVPV9owqk/KlVoAkxMNu4EmV42GQ1c8OXFxos8okQvE0ZCuh5BzkZH3op1y5xUZwGGe5wPf+c0mvsfZnZbqScOwdSsnJKjrQ22pFjVF2oRtyT88nNQ3k3kW0koxlBnnpRWANwCLMZLKkGNwOD3AziuqysAykFT0I7111EsXUMCOo71XN/wBM0kZY7GG4Y7etJfKyGz6jBjDDXuWROBUfmA5x0oZp1mudkTnCAl/8VKvHAz9aarcotlqE2tx5UjFsjCMBjvkYrQ6VdLc2YjZgWj4bJ7VlwCDmjNNlkScohYeapTK9Qe1NXUG4ffwRqLhy6KzLsZh1xnP+Koiu7n1otmaa2cSMS8Z3DJ6joaGHHWsJmmDTtNFBL+GOw/mPv/qhU0+SeRJJ2XYCGCqc5PbmrMKD26UgoAAHApHYTlyqF3GqokTC4xSqUDApU/kYuhLJ8BulQSBWIJUEjp7VNNwxqB8iliNMZKyxoWZlVRySTgCqDVdaD20iabiUlSDJjKj5eprni+7aC3hj6pJJ8Y9R2H3FUdgJ3BjRApkk/pqwxu3Y60nK5GhHYkBHIzV6dKk1hE0L7kCAE4I5HWo77aAobAByOf57VDpEF1p9wLS6RSsoZ1ZTnDdx/mu6yhW3jO/cokGS55yM/pj9qzNvFRgoP9NGWt1FAZEuLcACaJC2B1IGKh2+lRRSNcJZoCVjt4sMMfmfJP2GaJIzimYm8bMDKvlqNBAp4O0gqSD61Vf81ijI81lU5IK9PXn5YA+9cu9btksleLHmSjgH070RyrUwYmh5uIjP5e/DEE4bjPy9a5NcQQjMsqJxnlsZrF3tw9zJlmLN146CrPRby1jjLXf/AM2cBiC3H+O9KXKTqMbCBuaKGRJUWSMkqw4JUinmoILiGc/0ZVfHXB6VKSc1SBYk59x+T6ZpU0GlW1AlrKfiPzNQOefappQQ7f8Akf3qB60CjDJmc1+SKa8SOa2kkWGNmxgDcSDgjPX/AHQmkQ3kV7ZXEyKtu7bUAbkcHB/npV7qdr50W9Y1aSMZUMMhunBHcUUVVwu8ZIOVwcYNI7VuSY7u0oAk07IZ2IUOobK7h096AvoxNbSLjcQCR35on65oaaaO3cLK23cMim5EBWjFISDYkqDhARghVB9yByfvUdy0iqTEoZh0B70muI0IyW6Z/LUZu4T1Yr7lTgfWlkLVXDtrupQ3ukPczNNudXbn48ZJ+nSlfaY0doikA4XGce5NaFJEkH9Nldf+00pE8yMrkj39DS+0KjO8blDoOnWc9q/nIJJCSHU4JFW0NlawLiOFAD7Z/eore0XezzQoJA3DKeSO2aJc0xAOOxFuxJ9x8aqi/AoX5DFKRuPhODmow/FRs/NEwBWoA01yZZgqgSkbvalUIdscLmlXnnqs6HiG9StcWMizNfqNtbwRs8byMzOAvmLtJGDk49M4xmq24jeJVMgCludpPxD5jtmqnw14hlit54tQDyy+c34Z5ATnPRdzdOho+TfIxeXl2OWPvXqKwIkzrxM6jsjq8bYZTkH0qMjJ4p6rgVDM+3lSK0mosbjLqZLSNmk+KToq+9D6fILuQJcQh5N2d6gbjnoKAlf8XLJcSyeXawnaCTyx9B6miNP1aOCZPIhaNQfzsmM15vU5SwoAmW4UC+Rmg1PRdq+dnbAg5L/mP0oG+sW/CrdO/lWjLgAE/F8/epdS1pdRCru+BRjaORn6UJqty914fjsrVlaYEkhjjj2+lRLlLsVGgP2VHGAoPszOvqVrkiKM7wThm4I+1T22r8hWJkB4wRz96EutDuoYI7kQHP8AdjDA+/HSrqys4rZAVX+oQMt3HtXpYlPwyPKV+iTQTR3AyhI55DAgj6GuyjGRXdvNcKsQcAnFUcSBJ73IUDO21Rzg/oM0xgSOn0rqyqt2sG10lIJU9QwA5wf8f7oh0LgPsA2gAnPU0NwoOsbMuTj70qKReOAKVD2Mf5O7jfsvrmySYbJQWXIOD7c01rerQwgsaY0Y+dXhBJy5lFfMsCBdwDMOB3xVNfz/ANA4YLuO0dq2RiAYsAMmhpbCCa5inliDPFkox7H1/f70D4S3qauQD3MZFaXAgaRLd1hQF2kkG1fcjPP2BoazuJp4JblLWYQRDJZhjIyBkDqeTXoJA71n9ZsJLx5JbSImRRtJkcrvHoB7e9Jy4eAFbjsWUOTy1MVq4Qy+dbyFGcfEAcZxXNI19dMkZLyEyJJkl1/MD9e1W66UJblYZz5IchS5GdtR+IPCdqV/6K6cSqBjzCMH7Dj6ZqZWANywpYoxsni+zcgfhp15yGEigirbS9TtNSheSBjHsIDJLgHJ6Y55rHy+EbyN4POu7ZROm+NgzENjqOnUelE2um29jlZphIV7quOfrTeVeopkUzd+RgZyOaGuZY7aWHzZiiOdrru4wcYb3wcfehrbXLZtOW2jE8jqCu5zkAdRt9h/uua1pKaxZ7PMkiuIs7Buyu739QfWi5chQieHEgmB63qZtdZsyY1EduuAV6SEjBP7ip9N1KG+JMcKrcI4Cb23Db347ngfp9ctd6Nrl1dBXt5OMbWLAqMe9avw7of/ACyJpJnElzIPiYdFHoKFMbsdw3KKvvctlgcjJ6nk0qnHA6ZpVX2xIy5mpcdeKr3d0vxGzHy5YvhHbcp5/Qj7VZScGqTxJeLYQ294dxaGbOxRy6kEMPtz9KoyAKvL8gL5NUNwaRBxxXbeaO6gSaB1eNxlWXvXaaADsRZsaMFeFj3qPynOck5op2CKWcgKOpJxVfqWopCjpCT5gJGfTHWgyFUFmEgZjQkc2nxXitnOVYqSB6fvWe8R2l9ZxTXTTJKsMe4LzuYZx+nH3qez1W5jvmt4CZVlO4YXcQepx8/firu/kJsXMkfxFQdhwSc9Rn5fKoHGLJiL8diXYzkTIEJ1PPLbX4dS0r8LNGUuYZS8bZGNrYB9wcjNUt1eBRt3Hdn4een0oO8tzFczeUNse8hQW5AyQB+hpkUSqqsRyG/n+KmoSwD7L3QGcXCzlssCADjIA9Meleg6epuWL7SFKD5Z/mawGhyBZCjgYJBJ9K32iSssewcgDlf9U3BXKzJuputQ3yGU57CkIsc4ojzQQCBwaYzhTmr9VYnn7vcaIwR0J+VKnrcADpSrtTty9kOWPzqt8QWS3uj3SFQZI1EkZ9CDz9xR9zMkIeSV1SNclnbgAe9OSVHh+FgUkXnHQim5E5oVE5H4sGmI8DXzRzSacwOw5kj9jxkfWtkVHWstaaJBDBNdyxyfiLec7fKGGKg8555BB6VpWZVTezAKBnJPGKV0fILxf5D6riWtfsH1Pixn+AvlD8KjJNY9ra8mMx2ukahmTzMhsZ549STWtN/DI4WE+aT/APQdB6nNdlCDLyBSCAeeuOxx6Z4+ddmxJmNhv5MxZHxCiv8AYFoulrYwFnw08gG9iOntQ/iyWG10aeeZQxUYUYzuJ7fz0q53AdSM1QeKdPe+W2maYJb20gkdCPz8j+fen5cfbwFVEVjyc8wZjPPbjT/w0LmYBpOuCepxz9ASaqShwCc4zwK1uoG2upXRbqEk8cMOtZi++CR1GCFcAV4pFGe2jX7hOnuI5hkkr3PY1sdIv1W4tmk43uI39OcgfrisHbsQ4csBzxzVsszSwyJCRvbBHxYwR0Ncp4m5mROQnrKwADgCuG3yRxyTiuaTPPLp8D3sPlXJXEiEg/EOM8Hv1+tZX/iDrd/YiOCxJRCuXfaDuycY5HbH6167lUS6nkopfJxuWVzrekWxQS30S+Yu9ep4yR29weKVeSXG6SeRplEcm47kxtwfl2pVCeoaXDpF/Z6v40sjFexX0nnPaKj/AIoCQ4xwEUD/AMvTnr06h/hPxLa36/gmEsdyMsBI5YOPYk54HY+9WuoJHcwmOdA6EfEG5H86Vgdas10PV7a+tCyRs4bA6gg8gexFH3SmTmPUWMYdODe56Pc3YSRE8skv2Rck47n+elB3dz+JsJEi2gyIyYOAQCCOh9qpLjxvpVpfsxgu5xtCjyht4+ZI/btVTHqK+IfEUK6fNNBAn9SRpCA2AcnoccdqS/V5HYqF8Tr+w06RVUMTsTRabImnNDa3J2yyoSzOeAc8L9s1ezEGyWYLgYG7ucA/t3qh8RwqLKK4zvkA64GWB6E8VSHxPc29hJAQHWRcq3eNs9flgnj+FadQUAx1oGEcAYl/pmlt5JZXn3TCONJtqBxzIDggg547gD26DpRGoPssbhiAcROfnwTVLpMkbaBEZnZfMlyjsTuzuzx360XrkDQaZd3E7DasTZJPqMf5q5OpKo17uSP04LCvk8mlU5GD8RGDWo8J+GF1SKWa/wDMSEr/AEsHBYn+75fv9KzUxBY8AcYA616xHBZ2mnWscUjFkiQYJ7YH2qPGVBtxqX5iwWlNGeV61ps+k6jNaT5O0kqw/uU9G/npR3g24s4tUK6kiyJKuELgkBsjH3961niV7LUbJory1ZLlXKQzRrkL6HrnBGOOfvWT0fydO8RlJ2wi7ow7r/cQBn2zz9K0lVa03MBLpTCjPVI5yQqIuGJx8XQCszN4hki1rbfkLpzEoQY+VIPBbv8AzpRdjchbcSGQyB87SrZyo7574o3EFy6NeQxvjDAugbBI7Z+VNbqXYDcnXp0UnU8m1C4a81G7ulwommd8deppV6m9pp7txaWxA4GYl4/SlU53uUhwBVSrh8RSuXWdY0P9uEZs/PmqbxFqoltUV9j3KtujZFYBPXO6lSruROoYQXI/DENrrEjWd/5n4iVcI4TOD6D6Vq9H0dNJvLsW6t5CRFZWZeZTjpmlSogNRbkg1M3c6ncsht7qOZWjwqIz9Bjv61EmmRvGpvruKKE8kI+5z9BSpUoKAYZOofDqX4vVrKKJRBaROkcauRhFBHU+9R+Jddn1GO6tRlU37QvsOoP2pUqIMancRcy3lZkyQApPYdOa02t3NrcqjxzlkK4iMTESKQB8Lof3FKlWD1CIsiFXSyzRQvLGI28tWkGevA6e54496zer2stzeSThFDMd2xfT2+1KlRmApow3wxPeojxyAizhBJLg8ZI+EfP0rQXGpJbuY3Y78YCAZJ9KVKhmt7lTda1LFOyrbSHnnDYpUqVdc6hP/9k="/>
          <p:cNvSpPr>
            <a:spLocks noChangeAspect="1" noChangeArrowheads="1"/>
          </p:cNvSpPr>
          <p:nvPr/>
        </p:nvSpPr>
        <p:spPr bwMode="auto">
          <a:xfrm>
            <a:off x="134938" y="-744538"/>
            <a:ext cx="1057275" cy="1533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4754" name="AutoShape 2" descr="data:image/jpg;base64,/9j/4AAQSkZJRgABAQAAAQABAAD/2wCEAAkGBhMSERUUExQWFRUWGBoaGBcXGBgcGhgdHBoXHxcXHBwaHCYeFxwjGhcXHy8gJCcpLCwsFx4xNTAqNSYrLCkBCQoKDgwOGA8PGiwkHCQsKSksLCwpKSkpLCwpLCwsLCwsKSksLCwsLCkpLCkpKSksKSksKSwpLCksLCwsLCksLP/AABEIAQIAwwMBIgACEQEDEQH/xAAcAAABBQEBAQAAAAAAAAAAAAAFAgMEBgcAAQj/xABBEAABAwIEAwUGBQMDAgYDAAABAgMRAAQFEiExBkFREyJhcYEHFDJCkaEjUrHB0XLh8GKC8SSiNENTc5KyFRYz/8QAGAEAAwEBAAAAAAAAAAAAAAAAAAECAwT/xAAiEQEBAAICAwADAQEBAAAAAAAAAQIRITEDEkEyUXFhgSL/2gAMAwEAAhEDEQA/AMcdIJ00rzJPnzqc/YwlKlRtOnPw89qcYsS6jOkRG5jYU7EewYlnoaKYNfMo7Ttmu1lBCJJ7quSqhXbSRMKmDGlNPMqQQFcxI8RU6BVo4c4BMa79KXidoA53VZh1iPtTZhW29PX1g6yUpdSUlSQoA9DsaZpFywlDYhW/KvLq/S6htvIlBQkgqHz67nxoWuZ1pduudOfKlQcY/DWD4/4KIY/cturCmkdmiAMszrzNdbYep2SB8O/Q0wCJINCdvcCsmXLhCbhRQ2d1D7VYeIuHrG1eayPFxCj30AyQOoIoEp+UJbVGQGZA18RNQnEgEhMxOnlQe3XKU9oSgHLOk7xyqe5dhaQkJ2qAnxp+ydCVgnYUFs04kg6163M6VPxG5Q4SU6V7aYG4UZxEHxpzG3orTPaBCRvm/wAiptlihKhJVAB0mn77h8tJbKloVnTm0Pw+B6GvLJSGzK05k8xzNRc/W6RdOs8S/GSso0SoEg/NFEMSzX9wt4DKiO6kcgP3oZZ4eXySiEjkJqXaXHukgrmflFPHG73R1EJLpkjLommM8kkEwP8ANKcxMTlUDlSvvEGp2P4ih1ttSEJSQkDuaDTcmqsENNFISSJzHbTan15ZEExGs9agW3EDiWltpCRnjMY72nTpU3DbYKHeMzUzfxWiFFHJY+ldSH8PhRg6V1GqrUWDiXAgwhtLqJ7p+HqBB/n61DXiQatksQEZ0kKUJmNNf7+FReJuJDcvQ2VFBTlg6a899udBsYx1x8NoWEjsU5RA1IHU8zXRllrpEx2ILwNn3VTnap7QGA3zXJ3jyqtvtrIM7DaeVOsPFBkfSlOSDnIkHcVl2uILUg0Rv7lx9YK1FawAkczA0AFWBzD0PsJUyglyNEpEqMSSABJOx+9eqtWxa2dy0gJWl1KXCCqVd4wTJgQpI2j4qfqrHlVXbdQUULSUqG4UCCPAg6ivE25CZrQeKeD3ry5ccajushZzTKylShlSYIKoA3jlVJsrJx4KDYKsicygOnWlRlNPbLEVtjQ+nWmrhonvjnTaD9tqkKu+Z57/AM1KXJuMzeSBpr407hjKSsBe1M3dkptKXNMq5iDTXaSJFAGcesW0qAQRrUxu5sk2Sm3GyX57qx/PTwqrOOqVudRSM86zrRsFBWU0Sty4EyJy9JMfxQ6ZqXY3RSkyd+X6HzpzsqsVmWVoJdPfOsDbYa6eM6VDbs1XDoaZGZUcjpHnQRKlTIJg1It1LQqQSk+BildJ0k3PaWxImJ0MUh/DVhCXFEFK5iDJHn0pxm3W+uFHbmaXiSEt5UA6Hfz6Udio2LPpUEAH4UikW96lLZkanaoimzr0qOQaMubs5wnsOjcCfWibaSEoUYhc5YOunUcqB25ynXUUtx4pMjb9KJdHrY1I5zXUMF0a6n7DTm8OXqVSMvjvUNxWsRBqz2t6nsVBfx6wZHpyoK+wlYzSEqAEjrPSqynHBS/tCCTFFMFvmmiS812qVJISCdidlelNpZSBrr4VEvFa6CBU6VsTsXBbvsuoWYCtR0B0J+hNaCMBC0utDZw9syeRJUFkejgjyUKy1K9IOxrZfZtiXbWoToXG5SSd45eOqctVGmFWv3iVNoQ0pKC2cxI2IyEA9DqrfoaxwcKltq+eQ4tDjLjiEIToFJQoZ83MjKdAOlbOzbq5n6UIxrDWm2bkk/8A9QpW2yi2EkzPPKD6mnpXD53WZ1FdmJFLLcHQaUdx/hg2tvbulU9ukmI+HoPoaz0yCy2QhOYjKrYTt/FJsrBxbgQhJUpWwHOmUGRrVg4X4pctVpAQlcEnUd49RPKgIOJYA80opW2pJHh+9DmWwFCeutXLGPaI5cuKQUpaaWnKdJI8ZqqONALmZBO/WkRy8yT3dBS8Owpx5YQ2lSydgkfqeQqXZcNOXRUGSnMhGcJUSCveEoEd4mD0Gm+1FOArt+3Uu5SjM2kZFk7Aq+Gee4+9BoNph6grIoJRrlJVsDPWpuJ4CloqStwKjUKTsR0FQ8Vx/M6cokFRJnXUnWJ2pu0u0OulLq1ISQYJ1joPWlMZGOrTAy/+WoA9DMkede5IVJVqBvQ9xmFSDtUmzu8pkQVfp41W9K0K2OEZwkr0Qev70/xIyGHQhARlCQT3QQqfHkYoXf42pTaUEmZJP7CjvD/D9u/aOPPvFsiQBOunUc6XaZjb27grhFm6WoOOZQBKQDqf+Kb/AP0YvOXDTbiV9ikqBT8x/L4VWEXRbUShR0Oh1HrXlnjrrLilsrKFK3I5zuKJNNIY9ycGkHSuovbLUtIUVanwrq09S9qDduVeYp5u4zakVIxhhhDw92KlNkCc24PzD60fb4LS5Bac7uUElQiFcxSktVdRI4dXat2d12+XtFCUT5aAeM1Ugc2h1qRfWpbWppY7yduh8RUFaiDr6UtA64zlPhVz9mmKKbuSmDBTJjw5/Sarl3iyHghKWg3lTBj5j+Y1MwbDXtXkqhKSJM8ulBztt68dR1G1Zv7ReKSUKbSfi0EdPm+361b7DDR2fWOfMisx9ozJbfQY0KVevwz+1Xa0qroWVCieO4stxLbfaKW02BlCvlMa0Jw+6Sh0KWkqROqRpPhRtOHKfS4802eyQZVr8IO3nWbMAUSKlsmdjBry+AMRoKbt9FDN8M6xvHOmSecOSpntO0TnCoKOf9VF7fgt5dj702pDjYBLiUzmag8wRqI1MbUJxq3bSslkqKNIKhB8jVm9lOKqTddl2qkIcBJSBIUsfCDrpIzajoBRDkHuH0OX1q2tuPebPuxMZm4+DyUACnkFJ8TRi04azuu5Y7K8YUVBI0S5p3h0nPm80mi+HcKNN3anmczaymFspA7NUkEK/wBMxIA0321FHGLYoUE6JA2SBAA8qtr/AF8+JwVRZKl90pJT6p3H1oNkjerV7QGyziD6ZIQpQWBy74BP/dmoAi0U8e4CpUTA6Des7GNSsGDbjyO2nJPeKdDHWpPFthbMPxbKzJIBPPXzoGhRQeY60VuLpK2gEoBUN6XZG8Hw5V06ltsArP8Ak12K4M40FlehSYUOh8qassSct1h1s5FjaP8ANamtqeunDm761nNHMnyok/SdgKSCQT61NVhyFqlBASDoVAifDwFdeWIacKSkpUOSt5pi7eUfmIjkKZ9iD98kKOg9Ntq6oIfT1UfMCup7LS9u+zZLVkbrMorQMykkbjnoee9AU8SFswRKCNI3mti4k4nYuLRZbEAynXQHlMbxrWM8QWrTENySogEHl4/etruTcKc3QbiTi3F5ztskdBTr+FykKzSrmn6fz9jXYfbpVmClQAN69wjK24SskjX1rP8A2qQkMtBtRzkOg91IGhHMk8qW1iCgkhKiAdxVjxngsJtTddqkE6hGm381SUuwZqVt24DxTtbZE75RPmND9xVe9rWHFTbazslRHkFD+QKR7NLtOUpSrNB8t4MfWau3F1mbq2WiBmy93T5hqn7gVXxp8fPgt6mW90pCSkKISrcA6Hz61NtggNqzjvdP2oGtRnwqGKVcp0phl6FSeVONaiDUlnBnHG1rSO62AVHpO1JSdfvBbYUAABUewvuxKVIEEEEHxB3oWHTGUnSptkkSnPOSRmI6c4py6JsHD/tTS4QFwDzq32uLJuoLJBPjWFXttapU4WCrs/lKtFUW9nvEKkO9lJ128eh/Y+YqvZpjdiXth4fcOS5CZjuLy8gfgJ/3ZhPiKz7B8SWwvMkkGCPQ719DXOHpuLZba9lpIPUT+4OvpXzxjWHKYeW2v4kKKT6bEeBEH1ov7TlE0sF0ZkjSYOle2TY7TIj1NPcN8UrYGQQUSCUqEgmod9e/jdogZcxnTlPSl2z0bxFhTaiOUifClYfii7dfatEhZMBR2An+K6+JzEnWefWoj4ATr6ETReOzO4tiKnXS4sypW5qMtwEfvSG7VZGaO7T9uhKtDv15UjvBr3evKPoCUgDKkxzrqNJ9k/CMaJ7i40k6mPttQ/ia9DmUx3gdOkf3P6UXd4Kc94DIIDigFAdPE/X7UQxHg3sEo94ylaisE76DLHlFb82aqeJdqaizUtsrMCK9ffStATEKHOp2J2BQJ1S2fhE66eHKYJoIq3KiMp7wrPLHS8eUZD682UqMDkTpRHG+HVsBCiUkOJzDKZgePSua4deeC1IRJbTmX4DrUWxuU50h0nJICo3jnFQsf9nN/kfUnqAfodf1rbCAQAnWRyrAcOdQ3egtz2ZUQmd4O0/atr4eviACmqjScxk/HeGdlduRoF9+P6vi/wC4K+tAmm0lOp1rQva3YK/DuB1KFeuqf0V9ao1vgzjzbjiEylsSs9Kmos5Dj50+1drCSjMQDuJ0PnUYoiltMlagkfETAHjQnZt1FPe9HJlq3497Ol27CF58ylRmTHwg7q8hzqvp4Zfk90wNSToAACSonknQieoIqphlStkR7dYV3SYqRhr6rZ9DiDq2oEePhUVFqoZ9PgMH6kT9qdTBpf0tt74Yxwvt5judTVK9rXDwlN0kbQlzy+VXodPUdK72d4vCUoPLT6f2itAxzD0v26kK1StJB9RVfG3b50XcJCwQNK997BPQUQwvCksX6GrgDIlzKudo6+R0PrTeN2bXvTiLeS3Pdn7x4VDJBcdP96nNe7m2MlRfzaD5QnrUVbBHdOlMi2IO8UbtCS5duNtZFJKZ2kRI61P4dVbjN26SqUnKBpB6nwprGbp15DfaT3EBKZESP3oP2gA1mef7UyvI6X2OSXSOqYj0r2gbOLuoASkkAbV1PcPTQsOxdti+aWpckpyqkyRHj6/arDxNei7CnWCHOzGqR6En0/aswxhnOcyEq03V5VCscaeaOZpaknnB3Fae+mcx2dxS8USEyeutN4VdBtSlFGcxAkxB60Ss7dTgzrAg6THUz99aaubNIMA1nlzyuXReIcRKUEZEdmoCFlJI7Tzok37PHnrY3IKEpjNlJ1I50Jw1hKVhxac6EnVO0jpTtzxDcAKQ2tSWFT+HOgHSpVsDt3cqhPIyPQ1rfC+NJCBJ00/tWP3CIM8qu/Cyg5bJB3BOvPQmBTaYL1xW43cWjiAQZSSPAp1SfqBWQWt4UgpCiAvQgHQ+daRaWpAynnp9azFqzKpHNOhHPpNHZZipw/sLloLAWkKQohJmRvl86N4Fw4u/xJTqB2TXaBcgQQidIEETt96O8F8C5tXAYgTIkcilXlGmk/Nz21bDMDbYRCEgfwIA+gAFb4+OY85MLlvpFXgIeSrtBooRB5CdunSlPcMNKbLRAyn4tAJkzG209P5p/EcabYSVLUkARqo6STAGn+fQ1GwziVD0pKkKITmBRBTvsCD3txWm6WoAcR+zNtVqtNuMrk5hEStUGAZ8zryE1j97w0+y6ptxMKTqTy5aTsNSN4r6PsrmUglQ1nSPEjn5UC42whpbSloTJgTk0MAk6aETJO41mpuMy4o66Y9w3ejtE5Rl29Tz/mtgw57M2AelYdh//j20IBguBMbnUwZ9JNbA8gtt9w6xpXP06cLuKZ7ReHypxLzYB0IX6fCfpI9BVJsrhBzlRIUB3AB8R6Ub4pvHsuRSicx19Nardvakq7u4pIz4pDrys0q3qz8E8PsXnbF5eXs0yEzE6HX7VVri5JUQrcVzd2UE5SRPTmKEjaeL0C0VbuNdoQSG1ndI896rLonUU88zImNK8toGhpGYziuooMFWrvJbUQdiBpXUEsrePNItwlSQs9Oo6E0ScwjDfd0utt5TpJK5jwiqfhuBuXZysjYTrt9acZsPxDbvS2pM7a6jYeun0rTn6n+LBilkQxmags5gPGY/aaD8WcNu2hbK1BXaJzJI5+HpUR5963lt2ROw5RyMCo2N4w88UFxZUlCcqZ5AVOV2chk3qgmOVNs3+VUkBQgiDTl0UFKMgIMd+eZ6ih6hrU7UdJ67GrZweIQP6jVSSqRBq78DIQWFhaoUFHL47aUNMO1yYIVEVVMFwrssUUlKoJWqAIJMqJjXSIPUHpVks1RTeG4Uyq4dunFEKaWlWit+4NCIkCdRrv6itfFzS83TULK2DSQJ2G37UnEcUCUc5JCRHUmPtv6VnN/7UG20T3zmnLp4xM7VEsuMw+40FfnR5EyJ35bfQVvddsJLvS24qxcqJU0GtRu6VkeQQnfzketQcLsXj3nG0IcE6t/CdtQDqNtjz5mrQ09KaBYxj7lvBFu44kn4kjRI5k+W8Vz2uqRV8Xu7talJbVljSNRttBGxmrPwZiBft8rui0yhYnUEeI6ggyOtA0uW2IlZyA5DsobHSSNjyG3SovCjymL19gkkBLagTurQiT1MBI/2mtPHlbdMvJjqbFEcJssXIWkSUgnMRqSdNzPIq0nn4Cp1+/A0p29eBWNeW371AxK4gSKnydr8U4ZxxTcHtUjz/ahpuGkMk69sV7jbLFWW3tGrh98vKAyMqUmeauvpVJUrrWLPP8k4XzAaUFM5nT8K5iPMc6GobCt663aKzlFPe7qQYVTSnXmIM9klCEnNHeJ6+FAlJM1IukhREb0+bUBNLZ7H8Mx+6baQhC+6BppXUEaxJSQB0rqr2ieR/hVq6YSVtnKlW2Yb+VBsYS4HA8TJUT3up5/rRJrjFS7dLBGieY3MUFuH1HQ7CYHSaq2a4KdvXULdOZRzE9adt8OlCpVty501avxRkcOuqsjdp+ELII8Ns3lOlQfKvHu6fSkqYp19qR4ipGH2zqyUhtSiElRAGuVIkmPAa0tGgP4etAClAidRPMdRVo4O+BXnP2/tTWJYM6qzZuVKzNrWptI/LlnL5g5V+WXxprhh7KpQ5afvTs0vx5cr9ZjMYmPOmGm1lT6JGRSNI3kAzJjaMsa7k6c6cYOk020JeGuXQ9B10nlM7ir8Xa/L1tS+IMRW4tDa8pQ3oIGuw+1OodQlSS38pB+hBqBjQy3bzZ2zmJ8df3+1It7js1BUSIn6EfsftV61wz3vltuHYyFpBB3H0qPjCVJlXaPrHRsoCR/2yr1NZbZ8XONuEcp5VZEcdKiCY8Ky23l+iuDXELcMb/PlAKv6o5jaq27jH/XuqmMiGwT4d+fsv7U3ecViVEGJ3iqi1eqWt1cxnOvlO30AFVhdXaM//U01bDcRD0OBJTPU7+PhScZuu7Qfh3FG8gSJMc8qv1iKkcR3zYtlHXtJ06R/zU27XOIpOKX6VExvMTXisKzITl7ylbAb0IDnWrt7P7hlq6Q46uAEqy9Ar/ipYdq+5epSAFICXUd2Ig+Z8aJ4BjNuCo3LRc0gAcvGhfFKM1w4sEkKUVAneD1pPDuHC4eS2VZJmVRMQJGlAQ7gytRQkhM6DeB0qQzg77rLj6Y7NqM+okTtpzovidj2TYGUzryidd6GsOBKSCTB3HI0aTsqywltaApT6Uk7pI21rqiKyzptXtAJs28prrpQVTaFmIqPBGhohaHuG+HPeO0K19m22gqKz1+VPrUFGJvIbUylxXZq3ROh1phF4teVlEnMoAJHzKOg05nWK1rgn2WISlTt62lx1JhDZMtp7qTKwI7QyqI27p3kGqmNp26UXg/hVy8uEpA/CBBdV0STt/UQDHqdga1GztEjG4gQtiSN8ugASekpakDmKf8AZdhpatXUuICXk3LiXgI3TkgCNMsKkRpCvGj7WGJYcLu6nHkrcV4aNpSOiUtmP/kedb446mkWhOC8HMGzdtHAVNJdeSmIBTJStCgYkKRmygg7hUg6gZdf8JuWFzkX3krbKkKiJAUAR/UNJ/qFb7bsZUlPPVR6kqJKjp1Jnzqp+0nDg4025zaOnkuAofUIP+2pym148WKfhwSURrm+1SmrFWbu7jUePgfA0jDmBA13+1WSwtBz/wA8Kyx4dN1WGYypxbri3AUrCzmT+XoPSKXboLmgBJmYHTnWm+0XhRRSXglMNJGcjchRgecQaza3fXbrzNmCNj4HQ/Y1rGNmuEJ+1UFeMfcaftXjLZWoha8mhMnmelWHh3C13jgQgSs6nkB+Yk8h/aj3FnsweYaSoKaWPnKVRkHImRJHiBpzga1FwtvCvaSMtkzvtRbAbgJWMw7oIny50MyZtt+VTLFMH9aUKtVumGilCmhplGu8+INVDit+YR6mjXALhcV7or5u82Tyj4h5aT6GqvxC8PeHEn5SU/Tf70WaPLLgFXayJpLJUk1LS/GhpkuCp0y5c+8SZVrXrF+tpQW0opUNiKQ6ZEcqZt06kGjRxYW8aW8Mzqys+ND8SaO4515hdstToShJUTskbmp2M3GVeRSCgjcEQRS2WgMMmvKMt8O3KgFJaWUnUEDQ11ACWXoM9KVdvBeuxphLwKvM15co1kUz0032RcFIcCbtwZlIdR2YnQBKu+oxud4B2gHnWxW9tkdV+VzveSwACfIpCfVPiazb2TXTlqlNncw2u5C3WEn406AELSfhzRmSD+RU7itWDRUBO8CfP/ma6JxNIvYWxhqmrtxQH4byE5x0cRISvxBb7h/ob5SQTcYzADp+1PZZiQQRzpWaNaWwWWwPMjWgnEeHF1hSB8RBjz5fcCjOYRTakz50obHMJdhzKoGRoRtBFWkPQBG1ecW4Qlu4DwEZxCo2zCO96j7jxpvDms6gj8x/5P01qbNcN5dzbzjNNyqxCGwPxSM06qUneBI07qRr9NapuJYlhvunZIR+NEajUGIJnzq9e1G1UqzIaCs6SkoCd9Nx492RWH37AdVLCSkoT3sx3I3j1q8uNMsbvaz+zFWXEGgdQZH1mD9YrbeK8Pz2qwQD/kfpWNeyxIVeoSoakKjwIKVx9lCt3um84ynYyDVS9Iy7fKaMMKXFA6FJI8iD/Y1ecT4Ytbdtm4z5ld1SmgQcwOpH6inPahwv7q8HmwrK6ZJ5Bc/vVSQ8UiFAggRCpkDlv0NTYuXaxXWLNhaXbcdmoEwByHMfr9aBcaYAu3U2tRSQ8gLBSTBOVOc6iRJOaP8AVTirppssuNSpWhcSod2QdU+RAg+dXp7Bhf2wt21KU32Zdt15zofkt1icoUlRUCSNgPOj13CyumNhRmD6UQVYANBcjUxE6iozjMjXQirTwPhTSlLVcx2fZr368iPGuew1QcJAr2xBWcoBKuQFP3MEkDaTE9OU1EtnlNLCkkhQ2IpwxTA8QcYuUKSDnQrYCT46eVTOLsQD10tyFjNE5xBkCNqFWmKuNuB1CocHPeasFrjyL64Uq8ypAZXBGneA7p85qRoNt8eukpCUuOZRoIJivahMXriUgJVAFdT0DeI2qUuKDZlIUQk9RJg0S4NKDfW/aplAdQVyJASFCSrokcydIqFbqCCiSCFCdOXgavHs5w7/AK0qKUKbW0tKkK1K0qGuVJELggSneCYmrx5pXpc/aN7PnX3E3lqtSbluISVQFZTIykmG1AyehnWDrVp4F4uF6yQ4ns7lruvtKEFKvzQdQk/bbpJS0ACQjWAAASSdBtqdSQOtNDAWlOpegJcQCAtOioPyE/Mn/SZGxEHWtbr6gWVt1pKk6eFMtOmlqX4UtA0VRSC7P0pwnSCNDzptaI2qoAzGW87ZGUkjU85ggx56Uu2w5CHC4kRIECIj+Cf83qQtcehpoPVWt8jfGiMXtA62pKpAIgxpI6TWQ8ScMqEqZRACgkaRm5aDkhI08ST0FbKVTUZ2xCuVV81S65ir+z/gw2oDzqYcV15b/eKvzbtMlZVE7ClqBAioM/c2zTiMq0haTyUJFY37W+DVtuqumtWlBIUmNUEaT4pP2+9a6bgzoKTeMJeQUKEhQIIpSfsbfKaHTMbefXmK0f2bcRrYQpARnS6Yb5ZXTGVB5ZFEb8sp603x57NuwcSWDKVfY8vIVJ4Ewu5aWptbOZvQqEjqIUg/mBExzjcEU8ceVWywx7TOEmbOyti3BcC8qlZQFOFSSSTGu6JA1ieXPP3L9xKSjVMGCDIIOxBB2M19NOtIkOLCZQDlWqO4D8RE/DMakdKwvjzDwm5L60rR7wpxwJUIOXOpIJG6SYzQetZ54/Uy64VJm0W4MyRm1ggbydoFJxCyW0socSULESk767UZRaPWRauQmAoygnZUeFQFWj9yVvQpzXvq3gnYE1k07CvGimLuWy22vd21JcA/FJOij1HSj3E1vbN2DLakZLxuAoRyOpJ6iCKpiHYOlIPINdUgNzrprXlAPYvhS7Z9ba4lB1ojhPELja21JOVTagpJ8uR6gjQjoaFl5TqyVmSo6k9etKxjCV2zuRSkkwFApMiDtQLNvqDCMSDrLbo2WhK4BmMwBgHnBkelFkQsVnHsqffFk32gzsqktuJMlvvEKbWneJBIIkakGIrQGtYIg9FJ5101mcC4Ou4p1aQaQ5OhI9edKKwaQednpvTZpwH/AJH+aU0+oc6cBK25mBQw6KNE0uxseW/WouJrQlCPzf8AJNVOyvRLZqW2KGsqqa0oiqpJeSlnXevGjziRXOKEzWZvUojlSMnSvS/XpcypmgIl/aJWCCJqDg9vBcHlr4a/vRDP1qNoF6bRr+tX8JJUnl0/wR0rOvajwmbls3Ha6tJSlpoJ3zLTmzKKtSc2kAbCtIeeSG5mD00k+FZx7VOK7b3dbBXmf0KAgn8NQOilkEAQJ7pk67c6i9cqYzcPug9k6VdzQJJ+Hw8KVa4y8wlbSVkNuRmSOcbVBddUokkkqO5O5pdsyXFBA1UdBXPGh26uFLOZRKj1Jmi+P8IG2tWLgqB7Ud4TsdxHXShV5ZrYWW3UlJG4PKlula0oSpRUkaJE7eVFNBS5XVZD7PLwR+HyB3HMAj7GupJA7dolcDnU27t4MOb1CQ0tEEgjoaVcXKnDJ5UHYufs54/XZrFs4kLYWvTWCgmJIMGQdNPuNa3S0um1gKQvQ/Q/Xzr5caaBEnerRgHtKvLVQGcOtzqlxIPn3tFT61tjlxyix9Ehw9RHSf0ripI0Onn/ADWY4f7bLQqAeYUkEfEiDr5aH7mjtv7U8LJ0uSn/AEqQ5H/1UPvVfwl0S4Bp++/7VzxBGooTZ8QWbwHZ3DSidghxIJ/2kz9qlrZ8f89NKNAw6I20qHdaj71LetgkSpeUdSQB99KrWMcbWVuSkvhxf5UEKPlpoPrV/wCpE2lUSaVprVYwTF/eGw6ElKVKUACZ2UQDp1irCxNWUT27iARXsGoTgI60+w6amw0tonpTVy7mVA1ilPuqy7UywMu31qZ+zKW2Y6UJvr9TSFqRBISTCjAMAmCfl8+VE3VEgiNZ3oTjloVNqQgd4oWB5lJA+5q4VAbn2j2+QouWXmpSZkJObSCAQoSN9QaxLGQ2p5amUlLSlEoSVSQOhJJP3PrV14b4beurJ1IekbBtQBgiIM/KdIn06RRbm1LS1IVukwa58st8Lk1yhuNnenLZwpUFJMEc+lS7hsZAQd+VRVWjiVBKklM7SCJrKKP4ndrfOZZlXU86i2zvLpUu8w9bQBVsahKTzHrVVSeccf8A/VX9TXtNJYEfEmupaLcTn8Z7ZQzAQTJjxohaYWy+6UdqlpIQSFK2JHy+tVdOh01B5CvHApCoMjz3oOxI2UQTpNLeAiRXuGYS5cupbbErUftzJry9s1NvqY5pVk16/wAUJ0goc1g7UUTggLefMPKoeK4YplwoXGYbwQR9RTbDqz3dT4CkpZrTj19tAbt2rdkDcoaSSrxUXMxJ8ajK46vAvMpyfCIA8QlMCaAsGFU/2ZXoBJq/fL9o1Em94quHT3nVEdBp+mtD3bnpTDzZSYNEEYdla7Q7Glbb2r1jUPZLi5et3GTu2qR/SuZ+hB+taVZOGINY37HoD75nQNp+6x/Fao5iaOR9BXVhzjGF4qwqxBIAJG2kmknFR8oFVxy+URlyn1/WvVgJIzqKpGyeR8afrBsdDhUZKqcXdAbmqelbgOhNPt2y1bmq9S9h9eLpBidahO4gc3SoJtAOevKnm7UE94yaNSDdYhjl46xcPhlxaU9qsEJMDRRrzh28tuyuDcJ7R0pHZT+Y71Z/arg6ELTcIACXDkdA/MB3V/7kgg+KZ51m6gUqBHmDXHnNZNsbwfQotOJK0nukEpOk84qy8Wcbe+BCUNhtKIjmqfPpQHEsRXcnM4ZWABPUDahkkGs1Cz1+tRCHQQI59KivqSFQnavcQxBb5CnDJSkJHkNhURpEyJgVdM6tAneupPZxzr2p0kTwi4bZum1k/hpWCeex6U/xViKLi7dcAhKz3fADbagq7dWUqynKDBVGk9KSy5Oh9KauxvhLiD3G6S6oFSQClQHMGhmL3KXXnHESApalCd4JMUlSZ058qYKFJMEQRuDSIlCtddaIYPjarVwrQEklKkwoTuN/MUsWbZame90oYpM+YoNJw91OYFQpy+xHvykZaiXD+ZUgBO2grw94UGbuFyZp84iooycqixyNeIGtMxvhjFl27hUJyqGVUdOR9CP1rWMOCggOEk5wCkHoQDP3rFm7goBTG9bPhOdTDIclKuzRIO/wjlyNdPgvcc3ln1aLVDsJezAydt6XKiZPOo1irLAEnzoky1rqQJrbpE5ICR0pMnY1P7BP5vtTVxaCJFGz0Q0wnLmJG8ROvnSFp1A6mJr3JpXq0bTM8qAr3tA4U94aUy0vvRmg6ypOoT4SJE9YrF1YQoKS2SJUYTJ6/pX0Q3a5lZiQAIzeI51gfGr6F3z6ml52+0UUq23JJ8oJrn8s6aYIWI2KrZwtOABad4Mj60w6kFMj1ohgmFG9WpJcCChBVmWd45eNCxoSJ2rnWjp00p9xwAaDWm32udT7Y2/u7gWFF+R2ZB7oHOar4etgqiSa6pHYCuqTWN1R/wDx7o5dqnT0oC+kCIEd0V1dQb1o95PmKKcXH/qj5J/QV7XUJoQk6Gow3rq6kI5e9c3XV1M3PUhddXU1LBwi2FXlsFAEZ9iJ5H9615HxDy/eurq6/B+Ll83YnZHUedWBpA7FRgTI19a6uq8hiGMuHtCJMRtOm5qPf3jgSuFq2HzHoz/J+prq6n9K9OXcK93UrMZzqEyZiTpNMX92sJ0Wofhk6KO+utdXUEqrV84VJSVrylKdMxjnyms14k/8Y/8A+4a6uqPP+MPxd/8AEHYaaa0q73rq6uJ0PE7Uwqurqr4cLr2urqkP/9k="/>
          <p:cNvSpPr>
            <a:spLocks noChangeAspect="1" noChangeArrowheads="1"/>
          </p:cNvSpPr>
          <p:nvPr/>
        </p:nvSpPr>
        <p:spPr bwMode="auto">
          <a:xfrm>
            <a:off x="134938" y="-1185863"/>
            <a:ext cx="1857375" cy="24574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9874" name="Picture 2" descr="http://www.desktopexchange.com/gallery/albums/Nature-Wallpapers/winter_pictures3.jpg"/>
          <p:cNvPicPr>
            <a:picLocks noChangeAspect="1" noChangeArrowheads="1"/>
          </p:cNvPicPr>
          <p:nvPr/>
        </p:nvPicPr>
        <p:blipFill>
          <a:blip r:embed="rId2" cstate="print"/>
          <a:srcRect/>
          <a:stretch>
            <a:fillRect/>
          </a:stretch>
        </p:blipFill>
        <p:spPr bwMode="auto">
          <a:xfrm>
            <a:off x="2362200" y="1905000"/>
            <a:ext cx="5105400" cy="38290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seasons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el </a:t>
            </a:r>
            <a:r>
              <a:rPr lang="en-US" sz="5400" dirty="0" err="1" smtClean="0">
                <a:solidFill>
                  <a:schemeClr val="accent6"/>
                </a:solidFill>
              </a:rPr>
              <a:t>otoño</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28600" y="5867400"/>
            <a:ext cx="8915400" cy="707886"/>
          </a:xfrm>
          <a:prstGeom prst="rect">
            <a:avLst/>
          </a:prstGeom>
          <a:noFill/>
        </p:spPr>
        <p:txBody>
          <a:bodyPr wrap="square" rtlCol="0">
            <a:spAutoFit/>
          </a:bodyPr>
          <a:lstStyle/>
          <a:p>
            <a:pPr algn="ctr"/>
            <a:r>
              <a:rPr lang="en-US" sz="4000" dirty="0" smtClean="0"/>
              <a:t>the fall/autumn</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AutoShape 2"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wQCBQYBAAf/xAA8EAACAQMDAgQEBAUBBwUAAAABAgMABBESITEFQRMiUWEGFDJxgZGhwRUjUrHRQjNDcpLh8PFTYmOCwv/EABoBAAIDAQEAAAAAAAAAAAAAAAMEAQIFAAb/xAApEQACAgICAQMDBAMAAAAAAAAAAQIRAwQSITEFE0EiMlEUI2FxQoHR/9oADAMBAAIRAxEAPwCphmR5wqZ9d6cmuYoELyuqKOS1V1rE63JYqQoyAT3oPxHbrNZM7MQU3AHeldRv27YXYS9ykPydTs1RXNzFpYZHm5qus+u/N9SNukY8I5w4OTtWN1ADemem3TW19FNGe+DnuD2pjlbKe2kj6EnmOCMH0ogUCoKc4I71PO9GQueKiuECuk4qPNTR1niVXJbjGaKtrLIchADjuaCPNc2ynGDMoOfSjdRS/t7t3sUQpNhyZBkAqDt/9hge1UkwsIpq2Sitnl+lojjbIavR25eVo1khLqSCurfbGe3uKpLOPqcCHSs0fiSZkQKCVBGSR78161huRE0mLn5oStiM6vNsBvvkA4+35VW2X4RLySHwSQ7whsZwXxtnH7iiJaykfQp9gd6T6xYy3Fw0qNMQYQuz5GSwyPyFD6XFfr1UNcvdmJJSse2VK5I81dyZ3BDhXBIIxg4IqBKAZIFG6hIsc0xJGAxz+dVd07SLDIuyEE49c8VaTpAYxbY08kSDJwBXUmjYeVhiq87pqwce5qMMZds7k96FzDe1/JaZTGcD1qEEyyW6SuANW/60IQPCFuVlBEYbKg5ztwfSqi4uN1aUklhkKvas7Ntylk44/jz/AMHtXS9yLcmaKJkcZI27UzHGjD6R+NUPSblmmEX1qRsRvitEpwRtjar621knlcJJfkFuaiwJUxponbSscLOAudsYpRob8sSI1AzxrG1WXihYUDkhSNiN/wAx6VHxvRyR/wAB/wAUtnkvca5UGxL6F0ZQOGkABJ29KF1KA3Fo8YO5Fetw2s6hggetIfEV81paBU+pzgH0rWx9QM+XczHXEZikaMncHfFQVijKwxkHO9SlyWBIO++9QNQOQinE1PTfihW0x3cRU7AshyPy7Vp1bPfNYf4dhtJml+ajVjGAwJO2PetPY9Ztbu4+XiJ1YJBIwDj0o8H0I5YpPpFkajUiajnFXBBLUar+2H/yfsa71Wa6sb+SS3gknikj1kf06fqx7kYwPUVC083ULUesn/5NaKWIKNJzuO3ahy8h8X2mGjl6hAAWujEAVLKUJ8rYLNxj/Ud+2K7D83eX6SC5ZmVlUsIgMLrYA/kc/jT1yklr1JojNczhggRGnwCzFuduNqlf9VZrZ1it2ieKRBMQ4yDq3A9dv71UIRjv+oy+Li4RGhBTwdHmcjI1fn+G1XllJDBOtpLdpJOW2VyNWOQPekLfrKCV1uIVhZUbfxAQSACBnHoaYgt3uboBIvDjaSO5eRjkk5zpG3tzXHFX8QStG5QgiNnIc98Z/wDNFniUIEX6AMKB6Uz1S1S5eRScZZtx9zQ445MYmKnG2Qf2qZxbA45peSkaC4e40lVVNYOrUckDtiri1iwS2NgPTmprAiuWNEXCjA4qFBlpZV8ALqHMqPGCBqy5XuPT3pK46XHdRiSDeMnYOvFWmoMCu++1TtkWG3WIHIAIz+NI7erOeSMsX+w+ruPCmmI9Ps1tkV08x4BA2Aq2XkH2oMSBF0qMD0o6cira2o8MublbYPZ2nn8otIs+FDhSdPm2P7UF7qQOwDYAOw1/9KYhDNCMYxpwcjP5+1ANwAdwpPc4pLZXHI3dWO67vGjI231MRweKB1O6traPVcgEZ28uaPYgaSf2xXL/AKfFfxGOUb42YcitnGnx6M2VcuzGdWuILu4MkCsu3BGK70/o13frriCiPONTHAP2qxb4XuRcKBKhiJ3bOCBWpt4Y7eFYol0oowBUqFvsJLLxVQZjZ/hzqEQJQK4O3lbmrL4Y6bJDJJczoyt9CBhv7n9q0tRY6Rk1dQSBvNKqPYxXjUIZknTWjZXjNTNXApkoxiRHUlXQ6lI7GrQ38hxrVCfXBFVkdGyBuahpEqTXgLcSQXAYS2sbBsaiSd8cULwLHKkWUYI4wcf+aWuJSksITB1SYP27/pmmZWWMhhwTgUrLYxQyLHJ02g6jkceSALYQJ4gVGWNyCUBU8DHJUmrSK4ihlaaKALK6hSxfOw4H60pnBwal96OuL7QJzkurOMck1EnmpGuY71cGI9QvBaRqxBYscACq+Xqz6QFUA53PO1Wl/YrdxgZwwOQazd2rJK0bDGlvzFExxi/JXJyXg7Pe3Erh2dgvttVt0zqipAFupCWzscZ2rPPJLkaBkZBA/wA0UjzAe1EcU+gSbXZuYsMAec75oyis98P3MzyeEzs0YXg9vStEgztS04uLDwkpIsY2KRKVO47eo/7zXG0aj5Tz61X3N78tf2cLDyzxNpPYspBK/cg/pTfij+lv+YVj7M+ORpmvrpvGqMpZ4Ee3rTIODml7QAR7Udea1sf2ozZ/czz7DakV6iomMU40EHGc7U/IcCspeyeJPI54J9OcUxjjydMBN0ujVqRjOaqur35QeBEdyPN7Ckel9TZHEBJdCcAn/SaTvVmjdz/vCd881ZY6kUc7RcdBn1RPDxo3WrWs50B3+aww3KHOK0ZHNRljTJxO40EjrhYzoyJ7rknvXYeQaHINNwDCPMcalHGPWkNyc4YXKDVr8jeCMJZEpE9DCKIzYMsYxn3xjNSXzDBobuTtnOKLbK8sRKrhtOQGPB968hJyl2zcSUfCDxqrOuQM9yalJu5xx2oSShnEQILKPNpHemJFG2PStT0nJKOdwl+PyJbsU8aaBdqg8ixrqc4HvU5CqoSTjAzmqGSdp3d5PoJ8i+grezZVjjbFNTVlsz4ou/FQhSdtQyue9cntopkYOgyw5xvVHNM0zAPIToGAM8Cnum3pJEUpJ7K2f70vh2rdT6Y5seluEOWN3QCPoeJMiQBc+lFHQx4xYyAoe2N6tgfXmpcbGtD3JfBjvHEHbQpAAsagD2FOR7HNLr9QpmMUNt2WSoS+J0k+Tt5Is+JCTJEAOWXf9RkfjTttc2VxbxToYgsiBwDLuARn1ovU49dgHxl4yWT77VjJ/h6wknkcXM6BmJCrjA34FZOxPH7jUzU11JY04lhajTCAOKMgyaFb/wCzFFU6d+3rWrDwZ8vJMgH7VnOo9IlZnEa6o2OedxWkXzLqX6QcZrmkcUeMqdoFKNme6R0Z451kuAQqnVpLZLH3q5uLCC53mTLeo2prGSPauM2OK6UmyqikKQWUNqCIVx6nk0Ynua6Wzt3qJqrbfkskkSjO+1DvAQEEeRK7BUYcj1osYGaKUBYNjcce1Cyw5wcUXhLjJM88YC4ZQcj7VBYmkhZY3CNwMjOKlJEHeNyd0OcV1S8VzsNUbenK1gS0drXTeN2aS2MOV1NUMWdskEATT/MIyWJ3apsdq7JgvnuBjNR7U1o+nqH7uXuT7/oBsbTl9EfAh1QstnKV501SFyAulHbP04XmtNIgfZhkehqIRABhRt7VoZ8Hu/JbT3f0ydK7M1ZWM0s0uhMFc5OSce1PR9LnZfEaQq4OwBwAKsLb+XeTqNhIgP5VOSURKWIzjsKXw4ouUk/hh8u/l4pR6sP06CS7u0DRu1uh0TMh+ljxn2z6Vbz9Ng1zOjlIlQFQN8EA5zn8P1pYwz9MtklgmXw5vMQh1Jk/9O9NWF1/ErK5t2AS4QZIB+r0P2NNW1/Qh007XZUWaSXYuWgUF4B9B3LH0q3NhJDAsjEZwNS54PtSvw9bSrd3M4Uqj4QKRgkjk1Zm5hyVceJgnA7V3JtleK49gWwLQakLDfgbr71Tv062LsctufSrecarNAoxluKGLCTG7oD6HO1YW48jztRRq6vFYVbMrq0IuASxOFUck1aW/SvGgTx5CG1DxAvGO6j/ADVbHpW9tHZgiK41ORxWnJxsNhW7dGbCKfbPYjWIRqgCjYDG2KG1lA658PSx7rtUuxJPHPtQLu7j+WKxPlmODtjarRtsmfGuxC7WOKQRxPryOcd6hZRI0Ul5djTbxbLqXZj6/btQR4hvYGhXVKsgOkd1759sVbdRtIZZdbzuglOnnbJ7VeT+AcEvuorpWtJfDmjQt5iFiQbuQd9vSmriwa4uC8ZVVbBOrYrtvxQrRobHqK2qQ5LAjxM5Ow49hTds1xNPd206FUyNMi7Bge1VtotSaKxFwxGxI5INGxUSqpM6o+tQcBsYzRMUUWOc11ea8K4dt6ijgy817Fcj4zUq4k4RUSu21TO9extUHC1kqp800mTOTgemj2ovRpF6Z1WO6uY3mDAqiLjOTxz9zU9O+cb+tedQ4w/mHvSePDKGSTu0+/5GJZYtLrtGg6vNCka+IiKp38PAP4bVW9GubWe/cWkIWUR+dtGNqVsEW/nZLy4ZGBwqjlgB2zT9vaRdMimltiWUH/VuSe2aI0l0WTb7ZcXECiE5bGrys4OOaqj00+VhcHwwfMoGCfxrvRbwXPRJLe5JZvFfLMM5OcigWomtbvKqRFJ9ant7iuS66Ik02m0Ws1uEtIpQh8JH7Hk13Wn9A/MUr126k+SgjiBeIzAErgY2O+9K6kO40kdjqI/es3PGUcl/kdwSThRmDhkCtwdjT1reSQQohKuFGPMDnFVkkoRQcEnOAPU1PDsut2Vf/bmnsuxDCvqEscJT8FjddUaXTDpAzyF/eg53INKRaZMsuduTj+1MnGA3fG9JYfUlLNxl0mHy6tQ5LtkxK1uXkjOCR5tgc4p2WJ+oQWckzHKKGkRRjJ2I/Wq/xEIwSPsa7ATHe28oyEUnUAeRitZtSfTFYuupB5YWveoSRuumGI6cnkn2/vmnYF/hwxc3LSRvnCsNwPY0nLeSeN4iHSP6cZFL3Nw87l3O+MbcCpp/J3OK8Em0eO5iJKZ8pIxkV1pVQZc4AoUfamOkW6XHVWNxgxwqHVDwxzyftV7pAox5Og62t02kiBlDd32xRpOnzgDQFfPODjH51bTTKcEH8PSloOowySKhypZzGpI5YZyPw0k0PkxlYYiL200K6nTC8Eg5FDb2q+bS4MbAFc7g1XdQgSNEZF06ic4qylYKePirEq9moM4HJxXIElu5Gjtx9K5LHipboGk34JaxqAyMngV0tg4O1W1hYR2Q1nzyt9UhGD+HoK7LZRzSmV0BY+5x+VDc0F9p0Vls3g3ImjCkldJB5x7HtRZ76RrS7iCavGwI9/o/z2q3isLZ0w8YXPcbYqnWwuWmYEKi52LNnP4CouL7O4yj0O9MmtYY4LONSW0EsSMYIxnP3yadvJgGeFQjKxBBB4HpVZLYywIJSwYL9RGxFFQNpGQ2/GRXKK8nSk6pjTRfM2aJuDrzsuSdjUf4Yq7GQ5G2xOP70WOQwW2oAkmQJ9simPCmPLKvsGO36Vn7TuddjuqqxnzafylZP/TOTTK6OcD8aBjVGwPcYqFrIXgVj9vy2pf1OD6mjtR+UxxT5ia6zYoSNU/qNY1D19BbcBjuBR5QsagZ83OPQUCMlB5fxNeLajk81r+n6knNZXLpCGznVcEuzxaotXa4a9AZxKJsb0VSVcOhKuOGHIoMewNTB23qUcOx9QeOH+aviuvo2Mj/ADVjYQWMjm/iWPW3L4wR96o1aiKccVVwXwEWWSXZcv1HTI2hFIGyk+nvSUszzbyMWI9aXBqealKgcpOXkV6iH+Wfw+e9auytYf4XaeBrWNQrqA++cdz35NZ/NFikkjQCKR48HOEO35cVWUbL45KJoGGM1PA8Mgcmq2xvTcnwpsCdR/zj1FMyzxwOFlcKSARnvQaGbQw/AxQwDsMZrxkwoJ4qXihLd5QurHvioq2c38ko1JYbfajX17D8v8uYllcdydhVTJfTPlY9MYO2FH71yNvU71dQoDLJfgs7JQLb6VOXXOfvSTBwxAcgZ/qNevppoOkPJbgGTxFA1HA3OKpDf9UJJM1nn/hasrewZJ5Lix7TnFY6kigVtqDb/wAt5YzxnUPsaobC/upUGuYnJPYU2bqbOdf6Cj7KWaPFgsUJQfJFwsg16c704ugR51DNZ1bmb+v9BU1uZjkGQ/lSH6CL/wAhh5pL4L4PhSpPNeDCqP5qbP1/oKMlzN/X+grW1scMMeMRDK5TlbLcmu5GKrUnlI3bv6UwJG23ptMDQ0p596kTtSqO2+9TLNvvU2QMqdqmppTW3m370VSdVTZ3EbU7E1NTS0bE7Z7GiqTiuIoOKmNqCCciiAnbf0qDqCps4b/UvB9KI7tISXbUTyTQc/tU4zkVWyewsbFBpVmC/wBOdqO9xI0ejI0+gFLL2/77UReB96jwTbfQSNO/rRFG9RTlfuamdiKmyKBfEM4i+HZWaFZh4iDQzY5POaxHz57LMB6fNH/Faz4nOfhu5zvh0I9t6+e6j60ln+4e1knDs//Z"/>
          <p:cNvSpPr>
            <a:spLocks noChangeAspect="1" noChangeArrowheads="1"/>
          </p:cNvSpPr>
          <p:nvPr/>
        </p:nvSpPr>
        <p:spPr bwMode="auto">
          <a:xfrm>
            <a:off x="134938" y="-569913"/>
            <a:ext cx="1543050" cy="1162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634" name="AutoShape 2" descr="data:image/jpg;base64,/9j/4AAQSkZJRgABAQAAAQABAAD/2wBDAAkGBwgHBgkIBwgKCgkLDRYPDQwMDRsUFRAWIB0iIiAdHx8kKDQsJCYxJx8fLT0tMTU3Ojo6Iys/RD84QzQ5Ojf/2wBDAQoKCg0MDRoPDxo3JR8lNzc3Nzc3Nzc3Nzc3Nzc3Nzc3Nzc3Nzc3Nzc3Nzc3Nzc3Nzc3Nzc3Nzc3Nzc3Nzc3Nzf/wAARCACLALoDASIAAhEBAxEB/8QAHAAAAQUBAQEAAAAAAAAAAAAAAwECBAUGBwAI/8QAQRAAAQMCBAQDBQUFBQkAAAAAAQACAwQRBRIhMQYTQVEiYZEHFHGBoRUyQrHBIyRSkuEWM0Oi8CU0RVNicoPC8f/EABoBAAIDAQEAAAAAAAAAAAAAAAIDAQQFAAb/xAAmEQACAgEEAQQCAwAAAAAAAAAAAQIRAwQSITETBTJBURRhI6Gx/9oADAMBAAIRAxEAPwDmTSiBCBT81gfgs5ovoM1ugSlqdA0mnYdNUjmODicp081LicmesvZU8DTW6eGXBQUGmAyr1rI2TzCa9hAuhZKAFNsjEJMq5MlxB2TCEZNLVNguIIDVPAXsqeAeymyFEbZEbsla1ODUDdhpDbL1ilShQFQgalsngXXrKLCURuVIQiWTSFFnUCKSyIQmao7AohtKV7rMPwTAUkp8Nu5srCXJXbpFxTx5IIbtJ0CZLlzm7ZAL6qwLBHAMzhGA22bsozgS9tqlrh3tvr/oJriLUgbS2x8Vram/RHhYHglpFrXBVHVktnnbfZzloMDaZGRgbGMaJUo0WMcd0ZNfA4wa2aWXIFgTukfSkxONtbdNlZugJJBpS8AeFw6+X5qXSUYcwnlOjuTdjh8kLidGRkSBt2SEKVWQGCqliIsWusgEKv0PStArL1ropYlbGusnYwYZfonCNHZGiiPyQOYaxkXJbokLVMMeiGWa7LlIl4yKWpWtUjl+SUR+S5yIUGCDUuXyRcqUtQ2Gogcqa5qOW2TCFKZDiAITbIzuyZZFYG0qhuvEZpIm93j8/wCqbclHoWc3EKVneQLQxq5GdkdRNY9nhcQzPb8O91CnDBMBJTPa52UgWva6uJoZXx/u8gY/Nvlvp2UOeCsE4HMYbAZiBYXvr9E9orpmSxIZa6oaRbxFX/CRa8QZyALEXLrKkxxuTF522tdw/IK54Fcc9OAMxEjhZJyLo0NE9ymv0/6NZJQxmqY41b4XuyhrAbB24Fr9SrPDKIFjrVLZwLWt00t9Sp1Q1tOadz6OSbxXBa2/LNhqVLoYKKKsMMNKYpDdm5OYAZtug7KXErKRz7jKkNPiTJbWbM2/zH+gqBuq6L7Q8PJwhlSGkmGUX+DtP0XPWKjlW2RoYHuiea26OxiaxqkxtVaUqLkIWNbHbZEay6kMjFtU8MCS8g5Y0uyMYkwwaqcISdgne7u3ylDvIaRXclJyirAwkdEgiU+Q6MEyv5JCaWkKe+NBfGiU7JeIiOQyFIeLIBTUJlGgT0OyK9CzI0JkUo3VhgLM+M0nkSf8pVerjhaPNi8brfcY4/S36rUxdmTm9pspaYzwlud0eoOZqhTUkvODW1RJAbrte2507qzfTx1EXLkBsexsoE+Gs5wa2R9mBrQSL7a6KwVjHcTMLMcmHfKfoFY+z1hmxOOnaA4+8WAcbA6EKPxRHmx/KPxNYpvsxBHF4YBqJ72PkbpWVXEvenyrK0/p/wCHaGsq2UrX00Mbpbi7C42t1UkT1hMbZMPexrg0kakgk67CwtvrZS42SM57GGN8gc7JmBA8rpYYsa91jEphfK177uZbxN/BodvPVG0U26ZCxzChX4TU0xaf2kZt8dwuDsuAA4EEaEFfTDIXGJpkaGvsMwGoB6rgHGWH/ZXE1dSgWZnD2D/pcL/rZUtTDizQ0M7k4ldEpcIUSJwU2G1llzNvEiVGFLp6Z0hFmoFO3M4LW8P4dzXNJbdV/kDUZdiItDgb5bHK4q0HDhyDwG62VFQMiY27fqpYiaCfDouoyJ6uV8HMq/AXxgkMPoqOekdFoWrsVTRMlY64HosXj2FiMuIGnwXSi0izptS26ZhnM7hR5ha6samPI4jzUGa1lEWzaVSRXSqM8qTMokhVyBTydjHnRBunuKHdOSKkinutNwbFmrJnn8MYHqf6LMNN3BbLgxn++P7Fg/NamIx8z6NFUUbKtgY9xYNgcoN/X9FClw4iVzWynw5W3LbkWU6qpDVta3mBgHW2/wBVAqKKUzPDJALANuQRlt21ThBRY8y/FdFfQExX/mspHBsfuHtXlpSfuVskZ/mIUfijwY9SSAgERscfMh5R62T3D2x1Tzp/tHP8nEH9UM/aP0z/AJUd5qS5lXK27Rexbbcaeeij0NVi7RIJYQ5rXMyOLWlxaT4tAdwj4o54r2as5boWka63uVVxVmKitkY2nvEWP5b3RAAutcDR23REIZqcPlmmps1TFy35iLEWuL6G3wXJvbVh/KxeixBjABNEWPdbdzdvouj4NiFbNJIytgLAGNcHmIs16jUnZUvtXoW13CM0zW3kpXtlabbC9nfQpOeO6DH6ae3KmcSjKsIDoFWx7KXE4rEyI9PjdF1QWL2rpHC7GBjXW2XLqKbK4eS3GAVpIawOIJtsq3TKusg5R4OgSShsdx9F6kkc8uJNx0UYNfLA1rbXsplPGIogDoeqJcmLJJKgpWd4iYDE7TotA9wAvdZTiWsaI3DN0XS+g9OnvVGAxIgSmx6qonfoQpeIzZpSR3VXM82KiMeT0cG1EjzuUV5RZHXQHFXIIr5HyDd3Q09xTbJyKzRUwDNM0ea3PB8ZbSTk7Okt6BYijF5wPIroPC7MuFMJGrnuK08a4MXM+aLaRsjnQ8pxAa8F4vu3qqurdVium5bHlvNGQADLl63V0xQpb86Q3/EdUwUZPjK7cQgc3W0It/M5N4ylePaC6sijIzsgm01veNpuvcYyh9TC5ozWiO3WxOyqhjtVU1PPrJjzWsZG2wAs1rQ1o9AolbVIbhkozUmfQdFiceNSe7teyOqpxlDDe0jbAix76nRObVvhxGOkkZlztJDifxC1wQuM4Lxm6AimqGscLjlzMFnDyJ6hdXw/Epa0l07g6RoAzWsShi30xmohFPfDplhhmOsqpYYnR5OaH2tI1xu06ggagqzxFja7DKqlfYiaFzLHuQQPqquMxh+cMYH/AMQaLqWyc90TV8FdOnZwN8boZXxPFnscWkHuESIq343pfdOJ6wBtmTESt+BGv1uqiPRYuaNNo9Vp3vimS4nZXBXuE4gad7TcDZZ1rkaOUi1iqriOnBSR1vCMfY6MB7mk/FXbcXhI+8PVcYp658ex+qsWYvIWWzFC1Rmy0O58HQ8QxqOIO5b7eV1iMbxQzuNjdVk2IOkv4lBlkzG5N0FFrBotvYCd1zcqHK7RHlcospT4ItThSIsh1QXORZN0BytRRSmeLkPMvOKZ80xJCGyLhrc87iejV0bAW5cJpvNt/Ulc+wlt3SG19gtrh+O4RDRwwvr4WPYwNc1xIsfRacOjDn7i/aQBdxsFTV1SA6V7nZY2kknuvPxzDpTljr6Yt7cwC/qs5i2JQ1UxZDNGYWu0OceI90QBKrIJcQwz7WiYHQU8pppWHdtxmaT5G9viFjMVlidIeW0seDqFq8Cxl2EVEj2CKognYYqine/wysO4v0PY9E/EqXA8QnD6Ln/tNRBILvY49Mw0cB3XErkx2EUVRimIQ00F8znau/hHUrvWBjltcQdNvisvw7gkWFw5IWh08v33AbeXyWwpmCCNsbQbAb91x18UWUcmiM2ZV7ZLJ4kXEGU9pkFxRVjBtmicfQj9ViWvsF0njGn994fqGNF3RWkHxH/1cta/zvdZuphU7N707LeOvomCRFY8KC16I15VRxNSMywD7ndFbJYbqubIUQSnulOA6Mosm8zzTXygBRHSnuhPlK6OMJ5Eg0kqjvkuhOkuUwuumqFFXJksV7roTkrjohlydFFWTEJTE4lNRiWPwZn7u5xtq78lTT4ZVOle4MBBcTo7zRY8Xlo28lkcbmjW5uCk+25esLD8ytOPRgy7ZFOHVbT/AHR9QmOoakbwu9FNGNO6wN+TinDGh1g/zKQStNNO3QwvHyXhz4nXHMae4uFaDGYx/hSD4OThjMJ3ZL9FxxXxYhiEJvHV1LD5SOUuPiTHIj4MVqx/5CUX7XpjuJPT+qX7So3DxB1/Nq44ezjTiNm2L1Hzyn8wjN474mH/ABR5/wC6KM/+qje9ULt8nzZ/RJnw8j/BPxZb9Fxxe4LxdxPjOIwYcypildUu5figZsdzoOyjSsNPPJC770biw/EGyu/ZrUYPSYzNV1NRRU7o4rRPe8M1dva/l+aicWCm/tBVyUdRFPBM8yNfE8Ob4tSLhV9QrVmhoJ1JxK8OTw9Rw5OD7Kg4mxGRJa+ydzFHzpC/zQ7RqnRIdIUKR6FnSOdcIlEGWSz2ZK090NeBRUJvkI4phXr3SFSiGNJSJXIeqOrFNlTLBzHZg63lZN90P8YHyRwnBW97MrxxZF9zd/EEnuj+jm+qmLynezvDEhe6yd2+qT3aTsPVTkqjyM7wRIHusvRl/mve6zf8t3orAJyjysL8ZP5K008wGsTvRN5MoP8Adu9FbhK0m+67zE/ifspxHITbIfRXcDRFG1g0sNfikShBkyblQ/Bh8buwoclDr9UJpKdskUXFIJm814vQ7pHLtpzmx4enZroF04LttEKTC5l7MmnZIN11BWPDl66alUUSISm38krt01EAz//Z"/>
          <p:cNvSpPr>
            <a:spLocks noChangeAspect="1" noChangeArrowheads="1"/>
          </p:cNvSpPr>
          <p:nvPr/>
        </p:nvSpPr>
        <p:spPr bwMode="auto">
          <a:xfrm>
            <a:off x="134938" y="-600075"/>
            <a:ext cx="1638300" cy="12287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3730" name="AutoShape 2" descr="data:image/jpg;base64,/9j/4AAQSkZJRgABAQAAAQABAAD/2wBDAAkGBwgHBgkIBwgKCgkLDRYPDQwMDRsUFRAWIB0iIiAdHx8kKDQsJCYxJx8fLT0tMTU3Ojo6Iys/RD84QzQ5Ojf/2wBDAQoKCg0MDRoPDxo3JR8lNzc3Nzc3Nzc3Nzc3Nzc3Nzc3Nzc3Nzc3Nzc3Nzc3Nzc3Nzc3Nzc3Nzc3Nzc3Nzc3Nzf/wAARCACoAHQDASIAAhEBAxEB/8QAGwAAAQUBAQAAAAAAAAAAAAAABAACAwUGAQf/xAA4EAACAQMDAgQEBQQABgMAAAABAgMABBEFEiExQQYTUWEicYGRFDKhsfAjQsHRBxUkYnLxM1Lh/8QAGQEAAwEBAQAAAAAAAAAAAAAAAgMEAQAF/8QAIhEAAgICAQUBAQEAAAAAAAAAAQIAEQMhEgQTIjFBUWEj/9oADAMBAAIRAxEAPwAqOaG0aQw26eaejtyFHsKjNxd3hdZLxhhCQjvhW6fTtQ08u1z8zTFfd3+9LXGoGhBLtdmSi7lS2aIPlGOSuByfnQ8N4ZZDHIjxSdQrD8w74I4NTgZFU/iSSSCxUx8ZlALDtwe/6UTeIuYvkalmSf7TkV2O5lQqFcjHTFDWPlRadbFGBDpljnJLc5/apj+tAvkITeJgertPe3PmLIkJCgEAdccZx2pthZrA3ws7yORlz1NTrGXcnJOO1SxExSo4GSjBgPlWY8YButzWyE6+QeV2zgjBHBpuSaN1W32XLSpzFKTIh9jzj6UMqH0pgu4BqC3NuZkxtUhyA7Y6j/NRrCRcSTMMYARMenejSM01o/hAruM4N8kWGx1ro3Cnhe3YU7bkgdq6oMj69f3pVP5YGMY5pVtGZYlitjPeSsYBhVbDtgnbknHT/wBVPFpzqJEbG9Bl3ZsJGuepPcnsKEuLqaylWaFyo80BuTgjnrWg1FTq1kBphQqsg3RoR8RPAOf9+9CsaRM+W2kqDkA4yO9D30UdxaPFOu6M/myeg65qzms008lLnbLORny0OFT3J7/Sg8Hv2rTuDVG5SaLC0BdjC5hcAxSFuVHuP/yrVmAqULzS8sViKFGpzsW2ZCvJ4qQJmpBGMU9VxRwIbo9t+N821lOYlUuOeQeP90Pf2P4eTIBCf93ai9Ck8q8kY9PLb9Of8VaarB51rvUZwP0NENiERMgyYNNxkVLIGDMrAgrwRTQo2sSyjAycnH/usJAEwAziRAsob4Q3cg4x60FeTm0nW2giUs7YLMScEn07cYqzsoUuL1ZQ4kEakEg8Y4wKqfEVw0c3xIjSKQVlTuc1FlykkVH40A9w+GMom3LMB3JyaVPV9owqk/KlVoAkxMNu4EmV42GQ1c8OXFxos8okQvE0ZCuh5BzkZH3op1y5xUZwGGe5wPf+c0mvsfZnZbqScOwdSsnJKjrQ22pFjVF2oRtyT88nNQ3k3kW0koxlBnnpRWANwCLMZLKkGNwOD3AziuqysAykFT0I7111EsXUMCOo71XN/wBM0kZY7GG4Y7etJfKyGz6jBjDDXuWROBUfmA5x0oZp1mudkTnCAl/8VKvHAz9aarcotlqE2tx5UjFsjCMBjvkYrQ6VdLc2YjZgWj4bJ7VlwCDmjNNlkScohYeapTK9Qe1NXUG4ffwRqLhy6KzLsZh1xnP+Koiu7n1otmaa2cSMS8Z3DJ6joaGHHWsJmmDTtNFBL+GOw/mPv/qhU0+SeRJJ2XYCGCqc5PbmrMKD26UgoAAHApHYTlyqF3GqokTC4xSqUDApU/kYuhLJ8BulQSBWIJUEjp7VNNwxqB8iliNMZKyxoWZlVRySTgCqDVdaD20iabiUlSDJjKj5eprni+7aC3hj6pJJ8Y9R2H3FUdgJ3BjRApkk/pqwxu3Y60nK5GhHYkBHIzV6dKk1hE0L7kCAE4I5HWo77aAobAByOf57VDpEF1p9wLS6RSsoZ1ZTnDdx/mu6yhW3jO/cokGS55yM/pj9qzNvFRgoP9NGWt1FAZEuLcACaJC2B1IGKh2+lRRSNcJZoCVjt4sMMfmfJP2GaJIzimYm8bMDKvlqNBAp4O0gqSD61Vf81ijI81lU5IK9PXn5YA+9cu9btksleLHmSjgH070RyrUwYmh5uIjP5e/DEE4bjPy9a5NcQQjMsqJxnlsZrF3tw9zJlmLN146CrPRby1jjLXf/AM2cBiC3H+O9KXKTqMbCBuaKGRJUWSMkqw4JUinmoILiGc/0ZVfHXB6VKSc1SBYk59x+T6ZpU0GlW1AlrKfiPzNQOefappQQ7f8Akf3qB60CjDJmc1+SKa8SOa2kkWGNmxgDcSDgjPX/AHQmkQ3kV7ZXEyKtu7bUAbkcHB/npV7qdr50W9Y1aSMZUMMhunBHcUUVVwu8ZIOVwcYNI7VuSY7u0oAk07IZ2IUOobK7h096AvoxNbSLjcQCR35on65oaaaO3cLK23cMim5EBWjFISDYkqDhARghVB9yByfvUdy0iqTEoZh0B70muI0IyW6Z/LUZu4T1Yr7lTgfWlkLVXDtrupQ3ukPczNNudXbn48ZJ+nSlfaY0doikA4XGce5NaFJEkH9Nldf+00pE8yMrkj39DS+0KjO8blDoOnWc9q/nIJJCSHU4JFW0NlawLiOFAD7Z/eore0XezzQoJA3DKeSO2aJc0xAOOxFuxJ9x8aqi/AoX5DFKRuPhODmow/FRs/NEwBWoA01yZZgqgSkbvalUIdscLmlXnnqs6HiG9StcWMizNfqNtbwRs8byMzOAvmLtJGDk49M4xmq24jeJVMgCludpPxD5jtmqnw14hlit54tQDyy+c34Z5ATnPRdzdOho+TfIxeXl2OWPvXqKwIkzrxM6jsjq8bYZTkH0qMjJ4p6rgVDM+3lSK0mosbjLqZLSNmk+KToq+9D6fILuQJcQh5N2d6gbjnoKAlf8XLJcSyeXawnaCTyx9B6miNP1aOCZPIhaNQfzsmM15vU5SwoAmW4UC+Rmg1PRdq+dnbAg5L/mP0oG+sW/CrdO/lWjLgAE/F8/epdS1pdRCru+BRjaORn6UJqty914fjsrVlaYEkhjjj2+lRLlLsVGgP2VHGAoPszOvqVrkiKM7wThm4I+1T22r8hWJkB4wRz96EutDuoYI7kQHP8AdjDA+/HSrqys4rZAVX+oQMt3HtXpYlPwyPKV+iTQTR3AyhI55DAgj6GuyjGRXdvNcKsQcAnFUcSBJ73IUDO21Rzg/oM0xgSOn0rqyqt2sG10lIJU9QwA5wf8f7oh0LgPsA2gAnPU0NwoOsbMuTj70qKReOAKVD2Mf5O7jfsvrmySYbJQWXIOD7c01rerQwgsaY0Y+dXhBJy5lFfMsCBdwDMOB3xVNfz/ANA4YLuO0dq2RiAYsAMmhpbCCa5inliDPFkox7H1/f70D4S3qauQD3MZFaXAgaRLd1hQF2kkG1fcjPP2BoazuJp4JblLWYQRDJZhjIyBkDqeTXoJA71n9ZsJLx5JbSImRRtJkcrvHoB7e9Jy4eAFbjsWUOTy1MVq4Qy+dbyFGcfEAcZxXNI19dMkZLyEyJJkl1/MD9e1W66UJblYZz5IchS5GdtR+IPCdqV/6K6cSqBjzCMH7Dj6ZqZWANywpYoxsni+zcgfhp15yGEigirbS9TtNSheSBjHsIDJLgHJ6Y55rHy+EbyN4POu7ZROm+NgzENjqOnUelE2um29jlZphIV7quOfrTeVeopkUzd+RgZyOaGuZY7aWHzZiiOdrru4wcYb3wcfehrbXLZtOW2jE8jqCu5zkAdRt9h/uua1pKaxZ7PMkiuIs7Buyu739QfWi5chQieHEgmB63qZtdZsyY1EduuAV6SEjBP7ip9N1KG+JMcKrcI4Cb23Db347ngfp9ctd6Nrl1dBXt5OMbWLAqMe9avw7of/ACyJpJnElzIPiYdFHoKFMbsdw3KKvvctlgcjJ6nk0qnHA6ZpVX2xIy5mpcdeKr3d0vxGzHy5YvhHbcp5/Qj7VZScGqTxJeLYQ294dxaGbOxRy6kEMPtz9KoyAKvL8gL5NUNwaRBxxXbeaO6gSaB1eNxlWXvXaaADsRZsaMFeFj3qPynOck5op2CKWcgKOpJxVfqWopCjpCT5gJGfTHWgyFUFmEgZjQkc2nxXitnOVYqSB6fvWe8R2l9ZxTXTTJKsMe4LzuYZx+nH3qez1W5jvmt4CZVlO4YXcQepx8/firu/kJsXMkfxFQdhwSc9Rn5fKoHGLJiL8diXYzkTIEJ1PPLbX4dS0r8LNGUuYZS8bZGNrYB9wcjNUt1eBRt3Hdn4een0oO8tzFczeUNse8hQW5AyQB+hpkUSqqsRyG/n+KmoSwD7L3QGcXCzlssCADjIA9Meleg6epuWL7SFKD5Z/mawGhyBZCjgYJBJ9K32iSssewcgDlf9U3BXKzJuputQ3yGU57CkIsc4ojzQQCBwaYzhTmr9VYnn7vcaIwR0J+VKnrcADpSrtTty9kOWPzqt8QWS3uj3SFQZI1EkZ9CDz9xR9zMkIeSV1SNclnbgAe9OSVHh+FgUkXnHQim5E5oVE5H4sGmI8DXzRzSacwOw5kj9jxkfWtkVHWstaaJBDBNdyxyfiLec7fKGGKg8555BB6VpWZVTezAKBnJPGKV0fILxf5D6riWtfsH1Pixn+AvlD8KjJNY9ra8mMx2ukahmTzMhsZ549STWtN/DI4WE+aT/APQdB6nNdlCDLyBSCAeeuOxx6Z4+ddmxJmNhv5MxZHxCiv8AYFoulrYwFnw08gG9iOntQ/iyWG10aeeZQxUYUYzuJ7fz0q53AdSM1QeKdPe+W2maYJb20gkdCPz8j+fen5cfbwFVEVjyc8wZjPPbjT/w0LmYBpOuCepxz9ASaqShwCc4zwK1uoG2upXRbqEk8cMOtZi++CR1GCFcAV4pFGe2jX7hOnuI5hkkr3PY1sdIv1W4tmk43uI39OcgfrisHbsQ4csBzxzVsszSwyJCRvbBHxYwR0Ncp4m5mROQnrKwADgCuG3yRxyTiuaTPPLp8D3sPlXJXEiEg/EOM8Hv1+tZX/iDrd/YiOCxJRCuXfaDuycY5HbH6167lUS6nkopfJxuWVzrekWxQS30S+Yu9ep4yR29weKVeSXG6SeRplEcm47kxtwfl2pVCeoaXDpF/Z6v40sjFexX0nnPaKj/AIoCQ4xwEUD/AMvTnr06h/hPxLa36/gmEsdyMsBI5YOPYk54HY+9WuoJHcwmOdA6EfEG5H86Vgdas10PV7a+tCyRs4bA6gg8gexFH3SmTmPUWMYdODe56Pc3YSRE8skv2Rck47n+elB3dz+JsJEi2gyIyYOAQCCOh9qpLjxvpVpfsxgu5xtCjyht4+ZI/btVTHqK+IfEUK6fNNBAn9SRpCA2AcnoccdqS/V5HYqF8Tr+w06RVUMTsTRabImnNDa3J2yyoSzOeAc8L9s1ezEGyWYLgYG7ucA/t3qh8RwqLKK4zvkA64GWB6E8VSHxPc29hJAQHWRcq3eNs9flgnj+FadQUAx1oGEcAYl/pmlt5JZXn3TCONJtqBxzIDggg547gD26DpRGoPssbhiAcROfnwTVLpMkbaBEZnZfMlyjsTuzuzx360XrkDQaZd3E7DasTZJPqMf5q5OpKo17uSP04LCvk8mlU5GD8RGDWo8J+GF1SKWa/wDMSEr/AEsHBYn+75fv9KzUxBY8AcYA616xHBZ2mnWscUjFkiQYJ7YH2qPGVBtxqX5iwWlNGeV61ps+k6jNaT5O0kqw/uU9G/npR3g24s4tUK6kiyJKuELgkBsjH3961niV7LUbJory1ZLlXKQzRrkL6HrnBGOOfvWT0fydO8RlJ2wi7ow7r/cQBn2zz9K0lVa03MBLpTCjPVI5yQqIuGJx8XQCszN4hki1rbfkLpzEoQY+VIPBbv8AzpRdjchbcSGQyB87SrZyo7574o3EFy6NeQxvjDAugbBI7Z+VNbqXYDcnXp0UnU8m1C4a81G7ulwommd8deppV6m9pp7txaWxA4GYl4/SlU53uUhwBVSrh8RSuXWdY0P9uEZs/PmqbxFqoltUV9j3KtujZFYBPXO6lSruROoYQXI/DENrrEjWd/5n4iVcI4TOD6D6Vq9H0dNJvLsW6t5CRFZWZeZTjpmlSogNRbkg1M3c6ncsht7qOZWjwqIz9Bjv61EmmRvGpvruKKE8kI+5z9BSpUoKAYZOofDqX4vVrKKJRBaROkcauRhFBHU+9R+Jddn1GO6tRlU37QvsOoP2pUqIMancRcy3lZkyQApPYdOa02t3NrcqjxzlkK4iMTESKQB8Lof3FKlWD1CIsiFXSyzRQvLGI28tWkGevA6e54496zer2stzeSThFDMd2xfT2+1KlRmApow3wxPeojxyAizhBJLg8ZI+EfP0rQXGpJbuY3Y78YCAZJ9KVKhmt7lTda1LFOyrbSHnnDYpUqVdc6hP/9k="/>
          <p:cNvSpPr>
            <a:spLocks noChangeAspect="1" noChangeArrowheads="1"/>
          </p:cNvSpPr>
          <p:nvPr/>
        </p:nvSpPr>
        <p:spPr bwMode="auto">
          <a:xfrm>
            <a:off x="134938" y="-744538"/>
            <a:ext cx="1057275" cy="1533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4754" name="AutoShape 2" descr="data:image/jpg;base64,/9j/4AAQSkZJRgABAQAAAQABAAD/2wCEAAkGBhMSERUUExQWFRUWGBoaGBcXGBgcGhgdHBoXHxcXHBwaHCYeFxwjGhcXHy8gJCcpLCwsFx4xNTAqNSYrLCkBCQoKDgwOGA8PGiwkHCQsKSksLCwpKSkpLCwpLCwsLCwsKSksLCwsLCkpLCkpKSksKSksKSwpLCksLCwsLCksLP/AABEIAQIAwwMBIgACEQEDEQH/xAAcAAABBQEBAQAAAAAAAAAAAAAFAgMEBgcAAQj/xABBEAABAwIEAwUGBQMDAgYDAAABAgMRAAQFEiExBkFREyJhcYEHFDJCkaEjUrHB0XLh8GKC8SSiNENTc5KyFRYz/8QAGAEAAwEBAAAAAAAAAAAAAAAAAAECAwT/xAAiEQEBAAICAwADAQEBAAAAAAAAAQIRITEDEkEyUXFhgSL/2gAMAwEAAhEDEQA/AMcdIJ00rzJPnzqc/YwlKlRtOnPw89qcYsS6jOkRG5jYU7EewYlnoaKYNfMo7Ttmu1lBCJJ7quSqhXbSRMKmDGlNPMqQQFcxI8RU6BVo4c4BMa79KXidoA53VZh1iPtTZhW29PX1g6yUpdSUlSQoA9DsaZpFywlDYhW/KvLq/S6htvIlBQkgqHz67nxoWuZ1pduudOfKlQcY/DWD4/4KIY/cturCmkdmiAMszrzNdbYep2SB8O/Q0wCJINCdvcCsmXLhCbhRQ2d1D7VYeIuHrG1eayPFxCj30AyQOoIoEp+UJbVGQGZA18RNQnEgEhMxOnlQe3XKU9oSgHLOk7xyqe5dhaQkJ2qAnxp+ydCVgnYUFs04kg6163M6VPxG5Q4SU6V7aYG4UZxEHxpzG3orTPaBCRvm/wAiptlihKhJVAB0mn77h8tJbKloVnTm0Pw+B6GvLJSGzK05k8xzNRc/W6RdOs8S/GSso0SoEg/NFEMSzX9wt4DKiO6kcgP3oZZ4eXySiEjkJqXaXHukgrmflFPHG73R1EJLpkjLommM8kkEwP8ANKcxMTlUDlSvvEGp2P4ih1ttSEJSQkDuaDTcmqsENNFISSJzHbTan15ZEExGs9agW3EDiWltpCRnjMY72nTpU3DbYKHeMzUzfxWiFFHJY+ldSH8PhRg6V1GqrUWDiXAgwhtLqJ7p+HqBB/n61DXiQatksQEZ0kKUJmNNf7+FReJuJDcvQ2VFBTlg6a899udBsYx1x8NoWEjsU5RA1IHU8zXRllrpEx2ILwNn3VTnap7QGA3zXJ3jyqtvtrIM7DaeVOsPFBkfSlOSDnIkHcVl2uILUg0Rv7lx9YK1FawAkczA0AFWBzD0PsJUyglyNEpEqMSSABJOx+9eqtWxa2dy0gJWl1KXCCqVd4wTJgQpI2j4qfqrHlVXbdQUULSUqG4UCCPAg6ivE25CZrQeKeD3ry5ccajushZzTKylShlSYIKoA3jlVJsrJx4KDYKsicygOnWlRlNPbLEVtjQ+nWmrhonvjnTaD9tqkKu+Z57/AM1KXJuMzeSBpr407hjKSsBe1M3dkptKXNMq5iDTXaSJFAGcesW0qAQRrUxu5sk2Sm3GyX57qx/PTwqrOOqVudRSM86zrRsFBWU0Sty4EyJy9JMfxQ6ZqXY3RSkyd+X6HzpzsqsVmWVoJdPfOsDbYa6eM6VDbs1XDoaZGZUcjpHnQRKlTIJg1It1LQqQSk+BildJ0k3PaWxImJ0MUh/DVhCXFEFK5iDJHn0pxm3W+uFHbmaXiSEt5UA6Hfz6Udio2LPpUEAH4UikW96lLZkanaoimzr0qOQaMubs5wnsOjcCfWibaSEoUYhc5YOunUcqB25ynXUUtx4pMjb9KJdHrY1I5zXUMF0a6n7DTm8OXqVSMvjvUNxWsRBqz2t6nsVBfx6wZHpyoK+wlYzSEqAEjrPSqynHBS/tCCTFFMFvmmiS812qVJISCdidlelNpZSBrr4VEvFa6CBU6VsTsXBbvsuoWYCtR0B0J+hNaCMBC0utDZw9syeRJUFkejgjyUKy1K9IOxrZfZtiXbWoToXG5SSd45eOqctVGmFWv3iVNoQ0pKC2cxI2IyEA9DqrfoaxwcKltq+eQ4tDjLjiEIToFJQoZ83MjKdAOlbOzbq5n6UIxrDWm2bkk/8A9QpW2yi2EkzPPKD6mnpXD53WZ1FdmJFLLcHQaUdx/hg2tvbulU9ukmI+HoPoaz0yCy2QhOYjKrYTt/FJsrBxbgQhJUpWwHOmUGRrVg4X4pctVpAQlcEnUd49RPKgIOJYA80opW2pJHh+9DmWwFCeutXLGPaI5cuKQUpaaWnKdJI8ZqqONALmZBO/WkRy8yT3dBS8Owpx5YQ2lSydgkfqeQqXZcNOXRUGSnMhGcJUSCveEoEd4mD0Gm+1FOArt+3Uu5SjM2kZFk7Aq+Gee4+9BoNph6grIoJRrlJVsDPWpuJ4CloqStwKjUKTsR0FQ8Vx/M6cokFRJnXUnWJ2pu0u0OulLq1ISQYJ1joPWlMZGOrTAy/+WoA9DMkede5IVJVqBvQ9xmFSDtUmzu8pkQVfp41W9K0K2OEZwkr0Qev70/xIyGHQhARlCQT3QQqfHkYoXf42pTaUEmZJP7CjvD/D9u/aOPPvFsiQBOunUc6XaZjb27grhFm6WoOOZQBKQDqf+Kb/AP0YvOXDTbiV9ikqBT8x/L4VWEXRbUShR0Oh1HrXlnjrrLilsrKFK3I5zuKJNNIY9ycGkHSuovbLUtIUVanwrq09S9qDduVeYp5u4zakVIxhhhDw92KlNkCc24PzD60fb4LS5Bac7uUElQiFcxSktVdRI4dXat2d12+XtFCUT5aAeM1Ugc2h1qRfWpbWppY7yduh8RUFaiDr6UtA64zlPhVz9mmKKbuSmDBTJjw5/Sarl3iyHghKWg3lTBj5j+Y1MwbDXtXkqhKSJM8ulBztt68dR1G1Zv7ReKSUKbSfi0EdPm+361b7DDR2fWOfMisx9ozJbfQY0KVevwz+1Xa0qroWVCieO4stxLbfaKW02BlCvlMa0Jw+6Sh0KWkqROqRpPhRtOHKfS4802eyQZVr8IO3nWbMAUSKlsmdjBry+AMRoKbt9FDN8M6xvHOmSecOSpntO0TnCoKOf9VF7fgt5dj702pDjYBLiUzmag8wRqI1MbUJxq3bSslkqKNIKhB8jVm9lOKqTddl2qkIcBJSBIUsfCDrpIzajoBRDkHuH0OX1q2tuPebPuxMZm4+DyUACnkFJ8TRi04azuu5Y7K8YUVBI0S5p3h0nPm80mi+HcKNN3anmczaymFspA7NUkEK/wBMxIA0321FHGLYoUE6JA2SBAA8qtr/AF8+JwVRZKl90pJT6p3H1oNkjerV7QGyziD6ZIQpQWBy74BP/dmoAi0U8e4CpUTA6Des7GNSsGDbjyO2nJPeKdDHWpPFthbMPxbKzJIBPPXzoGhRQeY60VuLpK2gEoBUN6XZG8Hw5V06ltsArP8Ak12K4M40FlehSYUOh8qassSct1h1s5FjaP8ANamtqeunDm761nNHMnyok/SdgKSCQT61NVhyFqlBASDoVAifDwFdeWIacKSkpUOSt5pi7eUfmIjkKZ9iD98kKOg9Ntq6oIfT1UfMCup7LS9u+zZLVkbrMorQMykkbjnoee9AU8SFswRKCNI3mti4k4nYuLRZbEAynXQHlMbxrWM8QWrTENySogEHl4/etruTcKc3QbiTi3F5ztskdBTr+FykKzSrmn6fz9jXYfbpVmClQAN69wjK24SskjX1rP8A2qQkMtBtRzkOg91IGhHMk8qW1iCgkhKiAdxVjxngsJtTddqkE6hGm381SUuwZqVt24DxTtbZE75RPmND9xVe9rWHFTbazslRHkFD+QKR7NLtOUpSrNB8t4MfWau3F1mbq2WiBmy93T5hqn7gVXxp8fPgt6mW90pCSkKISrcA6Hz61NtggNqzjvdP2oGtRnwqGKVcp0phl6FSeVONaiDUlnBnHG1rSO62AVHpO1JSdfvBbYUAABUewvuxKVIEEEEHxB3oWHTGUnSptkkSnPOSRmI6c4py6JsHD/tTS4QFwDzq32uLJuoLJBPjWFXttapU4WCrs/lKtFUW9nvEKkO9lJ128eh/Y+YqvZpjdiXth4fcOS5CZjuLy8gfgJ/3ZhPiKz7B8SWwvMkkGCPQ719DXOHpuLZba9lpIPUT+4OvpXzxjWHKYeW2v4kKKT6bEeBEH1ov7TlE0sF0ZkjSYOle2TY7TIj1NPcN8UrYGQQUSCUqEgmod9e/jdogZcxnTlPSl2z0bxFhTaiOUifClYfii7dfatEhZMBR2An+K6+JzEnWefWoj4ATr6ETReOzO4tiKnXS4sypW5qMtwEfvSG7VZGaO7T9uhKtDv15UjvBr3evKPoCUgDKkxzrqNJ9k/CMaJ7i40k6mPttQ/ia9DmUx3gdOkf3P6UXd4Kc94DIIDigFAdPE/X7UQxHg3sEo94ylaisE76DLHlFb82aqeJdqaizUtsrMCK9ffStATEKHOp2J2BQJ1S2fhE66eHKYJoIq3KiMp7wrPLHS8eUZD682UqMDkTpRHG+HVsBCiUkOJzDKZgePSua4deeC1IRJbTmX4DrUWxuU50h0nJICo3jnFQsf9nN/kfUnqAfodf1rbCAQAnWRyrAcOdQ3egtz2ZUQmd4O0/atr4eviACmqjScxk/HeGdlduRoF9+P6vi/wC4K+tAmm0lOp1rQva3YK/DuB1KFeuqf0V9ao1vgzjzbjiEylsSs9Kmos5Dj50+1drCSjMQDuJ0PnUYoiltMlagkfETAHjQnZt1FPe9HJlq3497Ol27CF58ylRmTHwg7q8hzqvp4Zfk90wNSToAACSonknQieoIqphlStkR7dYV3SYqRhr6rZ9DiDq2oEePhUVFqoZ9PgMH6kT9qdTBpf0tt74Yxwvt5judTVK9rXDwlN0kbQlzy+VXodPUdK72d4vCUoPLT6f2itAxzD0v26kK1StJB9RVfG3b50XcJCwQNK997BPQUQwvCksX6GrgDIlzKudo6+R0PrTeN2bXvTiLeS3Pdn7x4VDJBcdP96nNe7m2MlRfzaD5QnrUVbBHdOlMi2IO8UbtCS5duNtZFJKZ2kRI61P4dVbjN26SqUnKBpB6nwprGbp15DfaT3EBKZESP3oP2gA1mef7UyvI6X2OSXSOqYj0r2gbOLuoASkkAbV1PcPTQsOxdti+aWpckpyqkyRHj6/arDxNei7CnWCHOzGqR6En0/aswxhnOcyEq03V5VCscaeaOZpaknnB3Fae+mcx2dxS8USEyeutN4VdBtSlFGcxAkxB60Ss7dTgzrAg6THUz99aaubNIMA1nlzyuXReIcRKUEZEdmoCFlJI7Tzok37PHnrY3IKEpjNlJ1I50Jw1hKVhxac6EnVO0jpTtzxDcAKQ2tSWFT+HOgHSpVsDt3cqhPIyPQ1rfC+NJCBJ00/tWP3CIM8qu/Cyg5bJB3BOvPQmBTaYL1xW43cWjiAQZSSPAp1SfqBWQWt4UgpCiAvQgHQ+daRaWpAynnp9azFqzKpHNOhHPpNHZZipw/sLloLAWkKQohJmRvl86N4Fw4u/xJTqB2TXaBcgQQidIEETt96O8F8C5tXAYgTIkcilXlGmk/Nz21bDMDbYRCEgfwIA+gAFb4+OY85MLlvpFXgIeSrtBooRB5CdunSlPcMNKbLRAyn4tAJkzG209P5p/EcabYSVLUkARqo6STAGn+fQ1GwziVD0pKkKITmBRBTvsCD3txWm6WoAcR+zNtVqtNuMrk5hEStUGAZ8zryE1j97w0+y6ptxMKTqTy5aTsNSN4r6PsrmUglQ1nSPEjn5UC42whpbSloTJgTk0MAk6aETJO41mpuMy4o66Y9w3ejtE5Rl29Tz/mtgw57M2AelYdh//j20IBguBMbnUwZ9JNbA8gtt9w6xpXP06cLuKZ7ReHypxLzYB0IX6fCfpI9BVJsrhBzlRIUB3AB8R6Ub4pvHsuRSicx19Nardvakq7u4pIz4pDrys0q3qz8E8PsXnbF5eXs0yEzE6HX7VVri5JUQrcVzd2UE5SRPTmKEjaeL0C0VbuNdoQSG1ndI896rLonUU88zImNK8toGhpGYziuooMFWrvJbUQdiBpXUEsrePNItwlSQs9Oo6E0ScwjDfd0utt5TpJK5jwiqfhuBuXZysjYTrt9acZsPxDbvS2pM7a6jYeun0rTn6n+LBilkQxmags5gPGY/aaD8WcNu2hbK1BXaJzJI5+HpUR5963lt2ROw5RyMCo2N4w88UFxZUlCcqZ5AVOV2chk3qgmOVNs3+VUkBQgiDTl0UFKMgIMd+eZ6ih6hrU7UdJ67GrZweIQP6jVSSqRBq78DIQWFhaoUFHL47aUNMO1yYIVEVVMFwrssUUlKoJWqAIJMqJjXSIPUHpVks1RTeG4Uyq4dunFEKaWlWit+4NCIkCdRrv6itfFzS83TULK2DSQJ2G37UnEcUCUc5JCRHUmPtv6VnN/7UG20T3zmnLp4xM7VEsuMw+40FfnR5EyJ35bfQVvddsJLvS24qxcqJU0GtRu6VkeQQnfzketQcLsXj3nG0IcE6t/CdtQDqNtjz5mrQ09KaBYxj7lvBFu44kn4kjRI5k+W8Vz2uqRV8Xu7talJbVljSNRttBGxmrPwZiBft8rui0yhYnUEeI6ggyOtA0uW2IlZyA5DsobHSSNjyG3SovCjymL19gkkBLagTurQiT1MBI/2mtPHlbdMvJjqbFEcJssXIWkSUgnMRqSdNzPIq0nn4Cp1+/A0p29eBWNeW371AxK4gSKnydr8U4ZxxTcHtUjz/ahpuGkMk69sV7jbLFWW3tGrh98vKAyMqUmeauvpVJUrrWLPP8k4XzAaUFM5nT8K5iPMc6GobCt663aKzlFPe7qQYVTSnXmIM9klCEnNHeJ6+FAlJM1IukhREb0+bUBNLZ7H8Mx+6baQhC+6BppXUEaxJSQB0rqr2ieR/hVq6YSVtnKlW2Yb+VBsYS4HA8TJUT3up5/rRJrjFS7dLBGieY3MUFuH1HQ7CYHSaq2a4KdvXULdOZRzE9adt8OlCpVty501avxRkcOuqsjdp+ELII8Ns3lOlQfKvHu6fSkqYp19qR4ipGH2zqyUhtSiElRAGuVIkmPAa0tGgP4etAClAidRPMdRVo4O+BXnP2/tTWJYM6qzZuVKzNrWptI/LlnL5g5V+WXxprhh7KpQ5afvTs0vx5cr9ZjMYmPOmGm1lT6JGRSNI3kAzJjaMsa7k6c6cYOk020JeGuXQ9B10nlM7ir8Xa/L1tS+IMRW4tDa8pQ3oIGuw+1OodQlSS38pB+hBqBjQy3bzZ2zmJ8df3+1It7js1BUSIn6EfsftV61wz3vltuHYyFpBB3H0qPjCVJlXaPrHRsoCR/2yr1NZbZ8XONuEcp5VZEcdKiCY8Ky23l+iuDXELcMb/PlAKv6o5jaq27jH/XuqmMiGwT4d+fsv7U3ecViVEGJ3iqi1eqWt1cxnOvlO30AFVhdXaM//U01bDcRD0OBJTPU7+PhScZuu7Qfh3FG8gSJMc8qv1iKkcR3zYtlHXtJ06R/zU27XOIpOKX6VExvMTXisKzITl7ylbAb0IDnWrt7P7hlq6Q46uAEqy9Ar/ipYdq+5epSAFICXUd2Ig+Z8aJ4BjNuCo3LRc0gAcvGhfFKM1w4sEkKUVAneD1pPDuHC4eS2VZJmVRMQJGlAQ7gytRQkhM6DeB0qQzg77rLj6Y7NqM+okTtpzovidj2TYGUzryidd6GsOBKSCTB3HI0aTsqywltaApT6Uk7pI21rqiKyzptXtAJs28prrpQVTaFmIqPBGhohaHuG+HPeO0K19m22gqKz1+VPrUFGJvIbUylxXZq3ROh1phF4teVlEnMoAJHzKOg05nWK1rgn2WISlTt62lx1JhDZMtp7qTKwI7QyqI27p3kGqmNp26UXg/hVy8uEpA/CBBdV0STt/UQDHqdga1GztEjG4gQtiSN8ugASekpakDmKf8AZdhpatXUuICXk3LiXgI3TkgCNMsKkRpCvGj7WGJYcLu6nHkrcV4aNpSOiUtmP/kedb446mkWhOC8HMGzdtHAVNJdeSmIBTJStCgYkKRmygg7hUg6gZdf8JuWFzkX3krbKkKiJAUAR/UNJ/qFb7bsZUlPPVR6kqJKjp1Jnzqp+0nDg4025zaOnkuAofUIP+2pym148WKfhwSURrm+1SmrFWbu7jUePgfA0jDmBA13+1WSwtBz/wA8Kyx4dN1WGYypxbri3AUrCzmT+XoPSKXboLmgBJmYHTnWm+0XhRRSXglMNJGcjchRgecQaza3fXbrzNmCNj4HQ/Y1rGNmuEJ+1UFeMfcaftXjLZWoha8mhMnmelWHh3C13jgQgSs6nkB+Yk8h/aj3FnsweYaSoKaWPnKVRkHImRJHiBpzga1FwtvCvaSMtkzvtRbAbgJWMw7oIny50MyZtt+VTLFMH9aUKtVumGilCmhplGu8+INVDit+YR6mjXALhcV7or5u82Tyj4h5aT6GqvxC8PeHEn5SU/Tf70WaPLLgFXayJpLJUk1LS/GhpkuCp0y5c+8SZVrXrF+tpQW0opUNiKQ6ZEcqZt06kGjRxYW8aW8Mzqys+ND8SaO4515hdstToShJUTskbmp2M3GVeRSCgjcEQRS2WgMMmvKMt8O3KgFJaWUnUEDQ11ACWXoM9KVdvBeuxphLwKvM15co1kUz0032RcFIcCbtwZlIdR2YnQBKu+oxud4B2gHnWxW9tkdV+VzveSwACfIpCfVPiazb2TXTlqlNncw2u5C3WEn406AELSfhzRmSD+RU7itWDRUBO8CfP/ma6JxNIvYWxhqmrtxQH4byE5x0cRISvxBb7h/ob5SQTcYzADp+1PZZiQQRzpWaNaWwWWwPMjWgnEeHF1hSB8RBjz5fcCjOYRTakz50obHMJdhzKoGRoRtBFWkPQBG1ecW4Qlu4DwEZxCo2zCO96j7jxpvDms6gj8x/5P01qbNcN5dzbzjNNyqxCGwPxSM06qUneBI07qRr9NapuJYlhvunZIR+NEajUGIJnzq9e1G1UqzIaCs6SkoCd9Nx492RWH37AdVLCSkoT3sx3I3j1q8uNMsbvaz+zFWXEGgdQZH1mD9YrbeK8Pz2qwQD/kfpWNeyxIVeoSoakKjwIKVx9lCt3um84ynYyDVS9Iy7fKaMMKXFA6FJI8iD/Y1ecT4Ytbdtm4z5ld1SmgQcwOpH6inPahwv7q8HmwrK6ZJ5Bc/vVSQ8UiFAggRCpkDlv0NTYuXaxXWLNhaXbcdmoEwByHMfr9aBcaYAu3U2tRSQ8gLBSTBOVOc6iRJOaP8AVTirppssuNSpWhcSod2QdU+RAg+dXp7Bhf2wt21KU32Zdt15zofkt1icoUlRUCSNgPOj13CyumNhRmD6UQVYANBcjUxE6iozjMjXQirTwPhTSlLVcx2fZr368iPGuew1QcJAr2xBWcoBKuQFP3MEkDaTE9OU1EtnlNLCkkhQ2IpwxTA8QcYuUKSDnQrYCT46eVTOLsQD10tyFjNE5xBkCNqFWmKuNuB1CocHPeasFrjyL64Uq8ypAZXBGneA7p85qRoNt8eukpCUuOZRoIJivahMXriUgJVAFdT0DeI2qUuKDZlIUQk9RJg0S4NKDfW/aplAdQVyJASFCSrokcydIqFbqCCiSCFCdOXgavHs5w7/AK0qKUKbW0tKkK1K0qGuVJELggSneCYmrx5pXpc/aN7PnX3E3lqtSbluISVQFZTIykmG1AyehnWDrVp4F4uF6yQ4ns7lruvtKEFKvzQdQk/bbpJS0ACQjWAAASSdBtqdSQOtNDAWlOpegJcQCAtOioPyE/Mn/SZGxEHWtbr6gWVt1pKk6eFMtOmlqX4UtA0VRSC7P0pwnSCNDzptaI2qoAzGW87ZGUkjU85ggx56Uu2w5CHC4kRIECIj+Cf83qQtcehpoPVWt8jfGiMXtA62pKpAIgxpI6TWQ8ScMqEqZRACgkaRm5aDkhI08ST0FbKVTUZ2xCuVV81S65ir+z/gw2oDzqYcV15b/eKvzbtMlZVE7ClqBAioM/c2zTiMq0haTyUJFY37W+DVtuqumtWlBIUmNUEaT4pP2+9a6bgzoKTeMJeQUKEhQIIpSfsbfKaHTMbefXmK0f2bcRrYQpARnS6Yb5ZXTGVB5ZFEb8sp603x57NuwcSWDKVfY8vIVJ4Ewu5aWptbOZvQqEjqIUg/mBExzjcEU8ceVWywx7TOEmbOyti3BcC8qlZQFOFSSSTGu6JA1ieXPP3L9xKSjVMGCDIIOxBB2M19NOtIkOLCZQDlWqO4D8RE/DMakdKwvjzDwm5L60rR7wpxwJUIOXOpIJG6SYzQetZ54/Uy64VJm0W4MyRm1ggbydoFJxCyW0socSULESk767UZRaPWRauQmAoygnZUeFQFWj9yVvQpzXvq3gnYE1k07CvGimLuWy22vd21JcA/FJOij1HSj3E1vbN2DLakZLxuAoRyOpJ6iCKpiHYOlIPINdUgNzrprXlAPYvhS7Z9ba4lB1ojhPELja21JOVTagpJ8uR6gjQjoaFl5TqyVmSo6k9etKxjCV2zuRSkkwFApMiDtQLNvqDCMSDrLbo2WhK4BmMwBgHnBkelFkQsVnHsqffFk32gzsqktuJMlvvEKbWneJBIIkakGIrQGtYIg9FJ5101mcC4Ou4p1aQaQ5OhI9edKKwaQednpvTZpwH/AJH+aU0+oc6cBK25mBQw6KNE0uxseW/WouJrQlCPzf8AJNVOyvRLZqW2KGsqqa0oiqpJeSlnXevGjziRXOKEzWZvUojlSMnSvS/XpcypmgIl/aJWCCJqDg9vBcHlr4a/vRDP1qNoF6bRr+tX8JJUnl0/wR0rOvajwmbls3Ha6tJSlpoJ3zLTmzKKtSc2kAbCtIeeSG5mD00k+FZx7VOK7b3dbBXmf0KAgn8NQOilkEAQJ7pk67c6i9cqYzcPug9k6VdzQJJ+Hw8KVa4y8wlbSVkNuRmSOcbVBddUokkkqO5O5pdsyXFBA1UdBXPGh26uFLOZRKj1Jmi+P8IG2tWLgqB7Ud4TsdxHXShV5ZrYWW3UlJG4PKlula0oSpRUkaJE7eVFNBS5XVZD7PLwR+HyB3HMAj7GupJA7dolcDnU27t4MOb1CQ0tEEgjoaVcXKnDJ5UHYufs54/XZrFs4kLYWvTWCgmJIMGQdNPuNa3S0um1gKQvQ/Q/Xzr5caaBEnerRgHtKvLVQGcOtzqlxIPn3tFT61tjlxyix9Ehw9RHSf0ripI0Onn/ADWY4f7bLQqAeYUkEfEiDr5aH7mjtv7U8LJ0uSn/AEqQ5H/1UPvVfwl0S4Bp++/7VzxBGooTZ8QWbwHZ3DSidghxIJ/2kz9qlrZ8f89NKNAw6I20qHdaj71LetgkSpeUdSQB99KrWMcbWVuSkvhxf5UEKPlpoPrV/wCpE2lUSaVprVYwTF/eGw6ElKVKUACZ2UQDp1irCxNWUT27iARXsGoTgI60+w6amw0tonpTVy7mVA1ilPuqy7UywMu31qZ+zKW2Y6UJvr9TSFqRBISTCjAMAmCfl8+VE3VEgiNZ3oTjloVNqQgd4oWB5lJA+5q4VAbn2j2+QouWXmpSZkJObSCAQoSN9QaxLGQ2p5amUlLSlEoSVSQOhJJP3PrV14b4beurJ1IekbBtQBgiIM/KdIn06RRbm1LS1IVukwa58st8Lk1yhuNnenLZwpUFJMEc+lS7hsZAQd+VRVWjiVBKklM7SCJrKKP4ndrfOZZlXU86i2zvLpUu8w9bQBVsahKTzHrVVSeccf8A/VX9TXtNJYEfEmupaLcTn8Z7ZQzAQTJjxohaYWy+6UdqlpIQSFK2JHy+tVdOh01B5CvHApCoMjz3oOxI2UQTpNLeAiRXuGYS5cupbbErUftzJry9s1NvqY5pVk16/wAUJ0goc1g7UUTggLefMPKoeK4YplwoXGYbwQR9RTbDqz3dT4CkpZrTj19tAbt2rdkDcoaSSrxUXMxJ8ajK46vAvMpyfCIA8QlMCaAsGFU/2ZXoBJq/fL9o1Em94quHT3nVEdBp+mtD3bnpTDzZSYNEEYdla7Q7Glbb2r1jUPZLi5et3GTu2qR/SuZ+hB+taVZOGINY37HoD75nQNp+6x/Fao5iaOR9BXVhzjGF4qwqxBIAJG2kmknFR8oFVxy+URlyn1/WvVgJIzqKpGyeR8afrBsdDhUZKqcXdAbmqelbgOhNPt2y1bmq9S9h9eLpBidahO4gc3SoJtAOevKnm7UE94yaNSDdYhjl46xcPhlxaU9qsEJMDRRrzh28tuyuDcJ7R0pHZT+Y71Z/arg6ELTcIACXDkdA/MB3V/7kgg+KZ51m6gUqBHmDXHnNZNsbwfQotOJK0nukEpOk84qy8Wcbe+BCUNhtKIjmqfPpQHEsRXcnM4ZWABPUDahkkGs1Cz1+tRCHQQI59KivqSFQnavcQxBb5CnDJSkJHkNhURpEyJgVdM6tAneupPZxzr2p0kTwi4bZum1k/hpWCeex6U/xViKLi7dcAhKz3fADbagq7dWUqynKDBVGk9KSy5Oh9KauxvhLiD3G6S6oFSQClQHMGhmL3KXXnHESApalCd4JMUlSZ058qYKFJMEQRuDSIlCtddaIYPjarVwrQEklKkwoTuN/MUsWbZame90oYpM+YoNJw91OYFQpy+xHvykZaiXD+ZUgBO2grw94UGbuFyZp84iooycqixyNeIGtMxvhjFl27hUJyqGVUdOR9CP1rWMOCggOEk5wCkHoQDP3rFm7goBTG9bPhOdTDIclKuzRIO/wjlyNdPgvcc3ln1aLVDsJezAydt6XKiZPOo1irLAEnzoky1rqQJrbpE5ICR0pMnY1P7BP5vtTVxaCJFGz0Q0wnLmJG8ROvnSFp1A6mJr3JpXq0bTM8qAr3tA4U94aUy0vvRmg6ypOoT4SJE9YrF1YQoKS2SJUYTJ6/pX0Q3a5lZiQAIzeI51gfGr6F3z6ml52+0UUq23JJ8oJrn8s6aYIWI2KrZwtOABad4Mj60w6kFMj1ohgmFG9WpJcCChBVmWd45eNCxoSJ2rnWjp00p9xwAaDWm32udT7Y2/u7gWFF+R2ZB7oHOar4etgqiSa6pHYCuqTWN1R/wDx7o5dqnT0oC+kCIEd0V1dQb1o95PmKKcXH/qj5J/QV7XUJoQk6Gow3rq6kI5e9c3XV1M3PUhddXU1LBwi2FXlsFAEZ9iJ5H9615HxDy/eurq6/B+Ll83YnZHUedWBpA7FRgTI19a6uq8hiGMuHtCJMRtOm5qPf3jgSuFq2HzHoz/J+prq6n9K9OXcK93UrMZzqEyZiTpNMX92sJ0Wofhk6KO+utdXUEqrV84VJSVrylKdMxjnyms14k/8Y/8A+4a6uqPP+MPxd/8AEHYaaa0q73rq6uJ0PE7Uwqurqr4cLr2urqkP/9k="/>
          <p:cNvSpPr>
            <a:spLocks noChangeAspect="1" noChangeArrowheads="1"/>
          </p:cNvSpPr>
          <p:nvPr/>
        </p:nvSpPr>
        <p:spPr bwMode="auto">
          <a:xfrm>
            <a:off x="134938" y="-1185863"/>
            <a:ext cx="1857375" cy="24574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8850" name="Picture 2" descr="http://t3.gstatic.com/images?q=tbn:ANd9GcQoiv-oGJatd7DzUMCuEJ4Ye-GFBmAf8ss9xvnKRlLbyvqrMSPq0g"/>
          <p:cNvPicPr>
            <a:picLocks noChangeAspect="1" noChangeArrowheads="1"/>
          </p:cNvPicPr>
          <p:nvPr/>
        </p:nvPicPr>
        <p:blipFill>
          <a:blip r:embed="rId2" cstate="print"/>
          <a:srcRect/>
          <a:stretch>
            <a:fillRect/>
          </a:stretch>
        </p:blipFill>
        <p:spPr bwMode="auto">
          <a:xfrm>
            <a:off x="2057400" y="1752600"/>
            <a:ext cx="5181600" cy="3881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229600" cy="1143000"/>
          </a:xfrm>
        </p:spPr>
        <p:txBody>
          <a:bodyPr>
            <a:normAutofit/>
          </a:bodyPr>
          <a:lstStyle/>
          <a:p>
            <a:pPr algn="l"/>
            <a:r>
              <a:rPr lang="en-US" sz="3200" dirty="0" smtClean="0">
                <a:solidFill>
                  <a:srgbClr val="FF0000"/>
                </a:solidFill>
              </a:rPr>
              <a:t>To talk about the seasons</a:t>
            </a:r>
            <a:endParaRPr lang="en-US" sz="3200" dirty="0">
              <a:solidFill>
                <a:srgbClr val="FF0000"/>
              </a:solidFill>
            </a:endParaRPr>
          </a:p>
        </p:txBody>
      </p:sp>
      <p:sp>
        <p:nvSpPr>
          <p:cNvPr id="3" name="Content Placeholder 2"/>
          <p:cNvSpPr>
            <a:spLocks noGrp="1"/>
          </p:cNvSpPr>
          <p:nvPr>
            <p:ph idx="1"/>
          </p:nvPr>
        </p:nvSpPr>
        <p:spPr>
          <a:xfrm>
            <a:off x="228600" y="685800"/>
            <a:ext cx="8915400" cy="1676400"/>
          </a:xfrm>
        </p:spPr>
        <p:txBody>
          <a:bodyPr>
            <a:normAutofit/>
          </a:bodyPr>
          <a:lstStyle/>
          <a:p>
            <a:pPr algn="ctr">
              <a:buNone/>
            </a:pPr>
            <a:r>
              <a:rPr lang="en-US" sz="5400" dirty="0" smtClean="0">
                <a:solidFill>
                  <a:schemeClr val="accent6"/>
                </a:solidFill>
              </a:rPr>
              <a:t>la primavera</a:t>
            </a:r>
            <a:endParaRPr lang="en-US" sz="5400" dirty="0">
              <a:solidFill>
                <a:schemeClr val="accent6"/>
              </a:solidFill>
            </a:endParaRP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eAKUDASIAAhEBAxEB/8QAHAAAAgIDAQEAAAAAAAAAAAAAAAYFBwEDBAII/8QAOhAAAgEDAwIDBgQEBgIDAAAAAQIDAAQRBRIhBjETQVEUImFxgZEHMqHBI0JSsRVygtHh8CRiM0RT/8QAGQEAAwEBAQAAAAAAAAAAAAAAAAIDAQQF/8QAIhEAAgICAwADAAMAAAAAAAAAAAECEQMhEjFBBBMUIiNh/9oADAMBAAIRAxEAPwC8aKKKACiiigArGeKCaWNd1y7TUodN0m2We5dHmcvJ4ccUSnaXZgCTycBVGTg1qVhQyu6orO5AVRkk+lLdz1SDeTW2n2N5ePbttmNtbmQRt32sxKjdjuoJI865dD1TU9WuNXhZY1tbRlgiYtuMlwBudQ3GVHC+fOfSujoSVFsLuxwPEtbyUk+bLKTKrH5h8fNTW1SNo6LDqOK9guQFMc9vtLKVJ4YEhgP9LDHquKWbq8vhp8WrarqkdlHcuvhW6xq2wMfd3sfeYjIztKgHOAcDPfqsRtusrWCEurX8ciFkQtt/nVzjjAdSOfKQjzqB1HRtal1qKS+6Yk1JbY7rV4bxREGzkEhmAx2PKkjA706pbGVIcOnNUuJrnUdMu/eubNY5EZjyUkDbQfiCrDPpioiRLu9kvWm1SawuRIUgSWJPCA24G443Ak553AemRXdpGj3+l6ZqepXxjk1e+KyTLBkpEiDCxr5kKu7nuSTjypUlme6vLO+1PUbJdPhtXEzgoHlkYDACqPJueMk9ucmhU7aBVtloabHcQ6faxXkoluUiRZZB2dwAGP1OTXQ7qilnIVR3J4AqK6Tjuoem7BL5XScQjKSfmQd1U/EDAPyrz1Je+x2ckhOGWNjHz3fKqv2LfrU0rYqVskBfWxlEXiYduwZSuflkc1F9Va22jaa88Mfi3AKrDCBzLI7BUQf5mP0AJqu473p2DTxDb3QhvrmMqCNxmknIOCTnJIbB55BHGO1Men3I6j6niuZJPEstEjEkxxw9464A/wBCZP8AmencOIzjQ8wM3hIZQqyFQWCnIB88HzrbSro+o6rqfUcrQLF/g0CyRSymYMzzBh7oUfl28g/vTSO1TaoQzRRRQAUUUUAFGawxABJxj40q6p1LMuqDTNJs7i9uxF40scBQeDGfys5fgFvJe5rUrNSsa8143qWKBgWAyVB5xUJo2tm8SVL6IwSJghipAkUjOR6EdiPX51w64LiznTWNNuFkgUkyZb3VB7g4/lPH+U4PbONUd0wo2a1NqGl6lHfRbp7ZztZPUE/lPof6T65B75MJrl97EG1uxtri4juLZkgu4Y2kVAW3ASKAT7r8/THqKndV6k0xdEM92xRZVAERGXdj/KgH52Pltz9K39FWF1p/T8Md+vh3M0ktxJFuz4Rkcvsz8AwH0puVI26FXQY7vVLHTdJ0SO7t9Ntikl1qU8LRtIwbewjDAFnd87nwAAT3Jpx0zQodO1O+1COed5LzaGjdhsjVckBQAP6jyc1LgYrDkhGK4zjjNI2ZZzPdxC8W1DIXZSSofkAY8vTkfcV41W/j02xlupFZggyFXux9KqLX9Y1DqPqa2vdMt90Ng6KoZ/dZg2T5+ZxwOcUz6v1De3Nj4Gp6eyKso8Wa1DMmwA7jyAV7Yz257ilsosbtN9HTYdcTXFxGkttAImPvbSwK/eufrfXLfQ2s9R03SLCae4lYe1vCpYMvdcjDBs55z5VH33W9rBo7xaPbi0Ozj2iH8uSOck4bj4nPlmq3v725vnnuZJGa2aZhES2AM45CjGCQFJ8vtQPKK8RaHSP4kTX91FZ6tDCDIdoliypHxI5BHxB+lPOuaXDq+ntbynaSPcfbu2nHmPMeoql4rzpr/BYFsRcQavDKpif+vBzlsnGO3HGPlTx0Nf8AUmtWazy6laQxR5jSA229m24BJO4H7UJ0xJQraNo0HqC3nL22m6FJdFdo1CaRt3pyPDLn5F/hnFaJrWXRLC26Z0a6Mmq30kk1xesuCpJ/jXLDsAudqj+rA8qe7SSVkK3CBZVxu2HKt8R54+dcDaJaWj6he2UH/mXUYDsWJJC5woyfdGSeBgZOadStiWR2nahpuk2w0nTGRI7FFQqUZyMjOWbgbjnceSecnk1JaTrdvqE0lsP4dzGMmPPdc4yPhng+YpHGqPb294ZtStUSWaTxS5AclnJUAdw3IUrjOVHfPHJ0XBM3Vulxrcme6tYJnvyq4CRkbY1P/sSRx6R1RwSjZriqLaorwJFLFQQSO4B7V6BzURDNFFFAEH1TqjabYPJ4Luu07Tt9wv8Ayqx/lBOOTx5edQXT8tl090zcX95dE3kubnU7qVcNvxyfkOFQD4d+adpEWRGR1DKwwQRkEUmdRdJOYVOnb5LSOZZzp5YbQynIKZ47/wAh4Pw7U8WnpjKumRVnpZv7S41/qQ3ELSoDb2ftkkC2kWPcU7e8hHJJ7ZxWzStSS1uNLv7O7lutO1KZbU+Lgs28sq7vIsroRnzBNcnUU03UFksBt/aszKZ7XxfBLMvGPeICk8ZUkfAntUxoegahd3+nS3+mxaTpWle9a2AlWR3l27VZivuhVBbABJJJJNPLS2M9DLY9O6JY3ftllpNjBcnI8aK3RWGe/IFSmMdqBwKzUSYUnfiL1HqXT2mpcacttkyBWabk4I8l4zz3+lMmr3jWGm3N2kLTtDEziJe7Y8qpPrrqW41V/aHe1la1PgxCJt8WcZeQbu57KM+mefIGgrZx2+pSDSbvUHggaWW427vEZWidgWyqjueTyT2AGO9OMvWugXGkCKa5ZHli2srRNzkYz2qqYtQupl8OWdmR3BaMAAHHbIH1xXRPquoXAENxdyPHjIBwdvHl6cDsKNo6FkpEfa2819dQ2llCZJnIVEjBO41YN7+HVzb6ZEI7vx9SOWlt1AEaZ7gN69hz3PoKQNMvPYtQS4bLJ2cDuVPfH9/pV0dP6kk+mOl48V5ayRhombnIHkx8+wxnkedNVi44qRUds406+Rr+3LrE+2S2kyNwB5B8waZ+opPbntoumYGjjRGDi3OwuhIYLtzubGMk881EdUX1jqHV8tzEyGFsO7A+6zgc/rivOhNdza5Zi1kJZrlGGONuGyT9s/alqhopbiPWj9dexavLd6jFMsM8ccEFojF2UJwCc+ff55PpVj6Lr2na4khsJw7R48SMgqyZ9QeaqH8R7pU1qznHs5k2liydyFbADD17jIP9qlejteGqdXafJZhyXhkRzLjeVxna7D82CvDdyO/IrLEnBLXpYusaRBIHvbOx086oq5inuIRnOOxcDcB8RzS7okttodpfhSZ7hpGk1C+ZfD3yYHbyAGQAo4A4ySDTxjcCCAcjkVX+tdOzNcPb3Wl3mo2DSiZFtp1RWYYwJFLrkfp35GSKpCvSS/00wXF0+lxa5ps91eX3tkkPsyDIY7ztQDHuqUABzwMhjyM1YjyrEm52Cj40o6dcJ0vpVze6iVEuo3bSiC3BmCNtVREu0e++EycYyd3kKzHp+u9SMJNSeXSNOb/68Tj2qUf+zjiIHzVMt6tQ9mMmI+ptMkv7qyFyomtghkUc7d2cA4zg8Hg89qK7dJ0uy0ezW00y1itoF5CRjGT6k9yfUnk0UmjDtrBGazRQBBdQdK6dro/8nxoZGIEktu+xpEB5Rj5gjj1GeCKm441jUKgwqjAHoK9UUAFFFFAEfruqW+jaZPfXToqxISqs2N7Y4UfE1RPWPVz9RD2Z7WO3tw24CBTksOxYHv3PpT9+NbtHpWnyxyhWSZvcIznK4z9P3qlZJWVs5YEcZrCkeju0N9OtrstqSySpscKFX8rke6eDk4OOKY31LpOx01I7LT5Ly92bWnnjwCfM4JP9qTnKomQclj3rXyxLEYWmHU60jbclJ5mkYFGJ4A7CswXt9bwyQW9zKkUgw6KxAb6V06bpVzqTYhXCA8sQeKfumejNJktJJ7mZ3miBIU8Anv8AXtU5Zow1YyxSavorIIqgEkjj8pHH3rqs76a1kD2zGNsYJHnT11f0vp9pGt6wEIlxhIT+pzxSHeWqQHfbzrNDng9mHzFEMimjJQlDaPc9/PfXwlvZskjG5lyFHkAPufnU/p3VEOjP4mhWQiux7i3U7lyFwM4Q8Ak5yTn6Uroowd/DHnHlUjoUerm4M2iSSrPGm4+A+1gBxn5U4ttqj6P6av7nU9Ftbu8tzBNImWQgjPxAPOD35qSZQ6lWAKngg+Yqvvwy6p1LVJZtL1a1KywR7hPsZSx4yH5PPOc8Z9KsMdqCTVM4NK0qDTI5Ugknk8WZpnaaUudxwOM9gAAMD+5JPcBis0UGBRRRQAUUUUAFFFFABXiaRYomkc4VRk16qG6puWi01oo2xJKQo+A9aaKt0bFW6K7/ABIkl1O3F6QrQp/DEZbGBuBBHr2I+tVSQ75woAz2HarX6xilbQpY7ZSxVRkDvtGM/OqmaSROAxAJp8sOMtF8iSPD55Dd6lNGWCKKa7uYhMyDbFGRlS3qflUYgbcHJDDOcetWZonTSNo1kvueJLbvOG8jnBH6Vz5pqC2GGPKVkXoup30d5biRGnSXHgxRIAO3IwAO3r2ps1jXNPt5EF3P4L+HsaGFQTg+RPNc2gaGdH0e6vRGPbJt0YkPISMccfPBP2qv76NpLlpo5WlbJOSOWrnUYzkdDk0h21RB1RpZTSLtHeIZMEoKs31/4qvJbVmYW2yRLhSVkRvIg/8AftUzoU66XfxSSmTIOPdOPPuQe9PFzpsN5rFtdBE3vFlyDncM8E4/7wK3n9WvDOHPZVFxbzWz7J1IJ862WD3K3Nu1i7Jcq+YWRtrbvQH1pm64ggbXzBCANie+fiaXpLUeKpsi7KnIfGORycfL1rphLkk2QnFRei5Pw517UZZX0nV9HuYrxTvmu/BK7mOeZc+ZxwRxVhDtUD0NPeXnSemXGoymW4khDFz3YZO0n44xU/WkGFFFFBgUUUUAFFFFABRRRQBg0o65P7RcyZPuq+xfp/zTVcSeHFI57KuaR7iTLlPRgfnya6Pjxt2WwrdmmfHikHsD2xVedYdOhbqW6tSo3nc0Z9fMirDnH8U/OoTXoxIu0+a96vkinE6ZRTVFVC1mVWbwW2g8vtJA+tWl+GeoyXmlrZ3AzJYtiEnzibgj6E/rXB0mHj1Oa3QqplGB5DI+NONlpPgX8Fxb7VnRSrq3uh1PcD09a8j5ErXFoyGLiuVnR1cAnT83hqeI9+P+/P8ASqdtzNFI00ZcDsNrbeKuvqxPF6avAx2kJn6Zzikrp7SNPk0WGa4Xexbdn0I4wPhU1JQRsVasRr4zzv4sju2B5tnj681YvT91H/hENw5wqZyT5AAk/wBqjuodGs4dJkmgbY4zkE5LDnGPvUXb3m3p5YEyHdiG/wAvHFa/7UkNVMgp4J9Wv5bveT48hZlZiPPjtU7pPTUslxEk13/DKYMaLwFzyAT/AH71q0mIK5AHbJFNugqH1G1HxAx/qFdyiqI8V2WhDEkESxRKEjQBUVRwAOAK2Vis0hyBRRRQAUUUUAFFFFABWuWRYoy7nCjuTWyofqSUrZqinBZvvimjHlJI2Kt0Q2s63JNcLarhUcFgM8nAzzUVM38Zj60SgGWOSUe8hJBPxBH71rmOOfL1r0IxUVSO2MVHo6Jv/lb51E6x+ZTj1qTLByHByDUfq4woPlyayS0OQWmObeeO8XvHNk/IH/arOCrPGrLyfzA1WNgB4ci4BGexp+0Bpn0mIvnCjbvPmOMH9RXl549Gro89SSXz6dPFbQxzCRdp3uVI/wB6jdA0y4t9Oht7xz7iY2qcD/vNNp01Vjx4rsznPvAHFeZbJ0TcihseQ4JrmlBhDLBdCd1BpNvNp9wpfYqqTkeRFI9hbGOAM5JPYelPXVaTR6dJ7U/hq5ACoM854BNJ5dQFUEAAfer/AB49tm5Wn0brRNsgbHcY/embp3bFeRztjbG4/vS9Ap8ME/1D7VKKxjjVEOMguftx+9dfaon2i3BWa5NKn9p062mPd41J+eOa66izgaphRRRQAUUUUAFFFYLAck4oAwzBVJYgADJqv9Y6gea8kBjYxgkLjyFTGu9SW4EtnbNuJUq7+meOKVbxl8MrGRuP5ueSK68GOv5M6sWOtsw96khRkyeQc1qk9ofDMzNntgjH1qOdWU5iz37GpNYkNirZZGZMkq2N3zq6ZZPw6LSbfGU4JHII7VjV1DWhI8zgVw2rmF1DEYBxwMcV23jiS3CA597+wz/tRLo0VbWYBrgE45P0NPXSd1eXWgxrcOg2qREq9yueC1Vw0gikus//AKH7UxdOa1FaaMJriZIvDJG5vnmvLztqqGhFPsabe71eKeYNIw2jABwy5GOwPPIwakLnWbiO0UNtWRmKhiB8eajbDWLXUbH221cSKxwXUEZYcedResXRMG4NjZk8cnGK5Ld0OsUWroSNV1W+vdZnju7uV4Y5CI1ZuAOcHjv868RTeLNtHJHn61ECZ5JnkcElzxU1oVsWfxn/ACr2J8zXoQVKjnQwIuIwM9hWxJllkk2nPugCuDUJnNsEhfDyHuPQd/2qW6S0V9Yu3iklMcaxliYxg58ufTJp7rYNpIfuj9QimtBY7h4sKBsZ7qSf3zTEO1UvpuoXXTvUKTXAIMT+FcICfy5wQP7irlhlSaJJImDI4DKR5g1OXdnLkjTs90UUUpMKKKKAOK61OztTiedFYfy9z9qT9W1W5vWmWF/FUuQFjYgIvz/evdzAslxM8hLFmbJz35qJ1XVbHRovDQIZSOEyO/qa7IY4wVs64Y4x2Za0jSzBvpAu05355+Wahb/qDTYZdkEHiOON5Ga9pv1qMvNDd3We4t1banwBA/eoy5tLXTsJNY3UXOWM0ZA+54rJZldJlbMyanK2XY28SnscZJ+lSenXq3sMcETmWT+lUOT9KixFZzHK2MZyQQQw4+1PvR+k2EdmZLS6InfBkgjccY7AgjnileRwV9mcq7FWWVQzYJOw4OByDWxbjxIVwcrgkH1zTTrWgXc0EkVpJaxr2CiDGMnvwefOkVS2nx+zzYLIiujf1ofMD7/ap4/kyk6kNyj4QWqSJHPcRMTudiRj416trCTUfZ0kl8C3jYMQQMfMmt76Nqeqh76wsJ7iJTtZok34PfHHPbHauWdvZTCuoxhVR8mCdGUOcdiODXPkbcgTXo5/h9arcaOYlGII5nDGMDczA9/ljb2z+lN6aNpTqTNbeJng+LvI/Xil/wDDmW0l0+c2KLFH4xyiMSAdo7Z5p0wcFA2e5HzPOK5ZK3YTbpKyIHT/AEuoA/wrTh8BEK5brQenjGFitmiJPu+AXX9DxUpNnecOcY7fH/oNcjxMBlgMDzH7UryyXTNhhi/SuNXRbTVVtTMrbVyg/mwScAjtn/ipbp7qqy6euC8xebdHtMcWN3fIPNcPUCRRdReKjtllQ+62McY/YGu78POndM1TUtTtdRs1vLeJVeKWQMrDLN2IIzn9q68WVySsTPHhd9GnX9d0zqLUhcWUUsTyJiVZQOWHYjB9OKdvw51Yz2TaZOf4tv7yZ80P+x/vURrX4cQ2SNc6AJG28m3dskf5T+xrx0hpGqNq0N5FE8CRNiRpQVz6jHc1d00QbjKBZ1FYFZpDnCiiigBXtNNlvLh96vFCGOWIwW57D/eu99B023jmntdLtXutpKs8QZmbHGSeamAKCM08puQ8sjkUZBrWtWepe0TTkFtyvBIW2KT3XbnjnzqU0bUL3UdWXTfBM1pcYLRhM+H5kk+Yq2nt4XJLxRsT3JUHNe0jRfyqB8hiuf6k3bKffqkiGvOldHuyzGzWJzyXh9wn6Dj9Khr7T7TpG1uNTMk0w2iMDgMMkdjx8PtTp2Fc99Y2uoWz297Ck8L90cZFUkm48SccjXYialrdxb37Ww1Apth3Tb8ERtldo5zjO6knXZr7VtRtbSxtWmvYw6NFHHncm7PHP159atfU+idE1K5nuJoZEknjCOYn2jg98evb7VI6foOlabMJrGxhhlCbPEVfeK8cE+fYVKGJxd2WeePGkjg6F0uXSOm7W1uo9lwd0kqk5wzMTj6DFTc9tDcKUuIY5VP8sihh+tbQMVmrM5rsX5dEsdM8S406yhtw/vTJCm0N8cDzrzNcxIqEMDuQDJ8iPl86YSOMVXPVthfT9WWtpp961otyqN7hwAAcN7uMZ7/eo5Mbe0dGLKtKXhLm72scOcd8kAfSuae7Zkk2k8KTwM49TgelbF6JuGX3+obxvTEKCuforQ9Q03qG89qvvaFijMblnYmTJBU4I44B7evnUfzyb2zq/TiSbitlb3huL/UZxJZXkkt02LZTFIoCjOAF7Nxj79qePw2XVUu7a4NtcixmieO4Mi4Cup9wjOCRjI44FWXgEc/T4VkKBj4V1KCRxTzOd2ZooopiQUUUUAFFFFAH/9k="/>
          <p:cNvSpPr>
            <a:spLocks noChangeAspect="1" noChangeArrowheads="1"/>
          </p:cNvSpPr>
          <p:nvPr/>
        </p:nvSpPr>
        <p:spPr bwMode="auto">
          <a:xfrm>
            <a:off x="134938" y="-538163"/>
            <a:ext cx="1143000" cy="1095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228600" y="5867400"/>
            <a:ext cx="8915400" cy="707886"/>
          </a:xfrm>
          <a:prstGeom prst="rect">
            <a:avLst/>
          </a:prstGeom>
          <a:noFill/>
        </p:spPr>
        <p:txBody>
          <a:bodyPr wrap="square" rtlCol="0">
            <a:spAutoFit/>
          </a:bodyPr>
          <a:lstStyle/>
          <a:p>
            <a:pPr algn="ctr"/>
            <a:r>
              <a:rPr lang="en-US" sz="4000" dirty="0" smtClean="0"/>
              <a:t>the spring</a:t>
            </a:r>
            <a:endParaRPr lang="en-US" sz="4000" dirty="0"/>
          </a:p>
        </p:txBody>
      </p:sp>
      <p:sp>
        <p:nvSpPr>
          <p:cNvPr id="21506" name="AutoShape 2" descr="data:image/jpg;base64,/9j/4AAQSkZJRgABAQAAAQABAAD/2wBDAAkGBwgHBgkIBwgKCgkLDRYPDQwMDRsUFRAWIB0iIiAdHx8kKDQsJCYxJx8fLT0tMTU3Ojo6Iys/RD84QzQ5Ojf/2wBDAQoKCg0MDRoPDxo3JR8lNzc3Nzc3Nzc3Nzc3Nzc3Nzc3Nzc3Nzc3Nzc3Nzc3Nzc3Nzc3Nzc3Nzc3Nzc3Nzc3Nzf/wAARCACcAKYDASIAAhEBAxEB/8QAGwAAAQUBAQAAAAAAAAAAAAAABQACAwQGAQf/xABHEAACAQMDAQUFBAYGBwkAAAABAgMABBEFEiExBhNBUWEUIjJxgZGxwdEVI0JSoeEHJDNicvAlNENTdJKyNURFY4KTorPx/8QAGwEAAgMBAQEAAAAAAAAAAAAAAwQBAgUGAAf/xAAwEQABBAEDAwIDCQADAAAAAAABAAIDEQQSITEFE0FRcSIyYRQVI4GRocHR8AZCsf/aAAwDAQACEQMRAD8A9IdN6FfMUNxjii+2qF1HtlOBweRWgwpF4Vc8c1dslaUd3GpZgcACorS3a5uEiQgFj1PgK01hp8Nju2FmZgAWaqyyBorypijLjaEy2dxEu5ozgdcHOKrMMqR6VqiOOaD3WnPErSIwZAc7cdKCyW+UV8VcLPYxSxUsq4kbHTNNXAIJGRnkCm7StKxZwSkNIsblMfEBxU3hRK11S2SEQpE6hBgKRnj51VvHikmBt12gjkYxQA9xduEcsAGxVeudKdXD08ehqyrSHY+dLitBZ6JCbdWuCzOwzgNgLmqV9pM0Du0QMkI5DeI+YrzZmk0qmFwFqjbLmUHyFXMVBaLjLY8asVJO6lo2XMc1TuG3Seg4olBby3BxEv1PAp8ehTNMO9lUJ+0Vzmq62t5UmNx4QbH2VJapvl9F5rQPoNrt915FbzyKoGxezZlfBz0YeIqRK12wXu05p3TQKVOApVCun1BeJmPdjlas4pbDINoUknwAqoNG14tsKhaSm2uElUEkHn5UZk1eExZXJfy6GhEttPCMyxso8yODUe08+niPCrOYx+6q1zmbIsuozFlZsbfKp7nUFeFkRTuYYoZBloxjkjrUU7yhT3IQvkDDkgYzz09KzOoZsGEGl45NBNQsfMaCjuEw44PTmottWrsBI97EKi9WY4A+dZrUO1ml2mVid7qQeEPT/mPH2ZrRM7GNtxpCixJ53aY2klH7cfrAKs44rBP2s1a4bNhYLEngzguft4FQPqfaebl9QWIH9wKv3CkJerY7PNrWi6BkV8Za38/6XomB51JBP7O/eqASB0PjXmve9oj/AONS/wDvN+VdF52lj+HU+89GKt960H75xjsUX7gk8St/f+l6pBrY24njIbw21061F3bZjct0AxxXl0faPXbTm6tIrhfEhcEj5qfwolY9stPmOy7jktn/AHj76j6jkfZTMWViS8FLzdJzohYbqH03WsgX9UM8Z5p+3PFNs5obq3SS2mjmjIGGjYMD6cUyOVzNKrxMgRsBmIw/A5H245r2d1GHDaHycE1ss+PGkeS3ghHtIKezEL13HNXhisyt1LBKvc9PEGrC6xIHDMnHjg0XRrGtu4KgSAfCUeqOeFJl2uPkfI1RTVFkB25/5TXGvm2FVzz4mo0OBV9TVSIwTSp1KmEBPhCmVA/wk80aVVAAUYA6YoNipFlkXGHNCe20RpAROVFeNkYZBGCDXkeqzhtftYblLmf23VZrKN47ySL2SONlQMoUgFixySc+XSvSJrqcRkhhxzzXlGsPqOn9oVvtTsDBpOnas10b7vAwkSaaM/CORjBz/nMNBapJDl3UrrU7uxtLlZFaWHTnl7wzvFslW4EfeKq8FiPA8cnwOCS7YduotD1SaC0hhm9myk5lkKL3hG4KuAckDGenXHnWO1TV7uRl0fRkiuisMlpLcwSh0ZXm70Mp+QwfLHWoL3s9qqPMYdJ/SUc7d7HJHJsa3lxjJB6jOD5UhmTwag19XzvX8rRxcQtjMr79kS1HUtZ16cJcSqq4Q93IxSNC/wAKhQCSx+3Hzox2e0qKfv1aKOO4tpe5ly4k97APBwPBh5EHI8K5q+l6xpt2Lu00l9TtriOIzJBP3U8MyAjerDnBBPQefTxM9h7b9F6CRJp/6PkluJZjFI+90Ut7u5upOPOuczcoyQdxrrJrz+vn+Fou6g5h0MFN9KVTV7CWKa2hhufZMwTzNNKAQO7VSNwIPu+9k45wOtc0jXLGdr3vJtOkitLX2lptPZpBjJG3DAe9xwB1zT+1016/st3plut80HexT2hbZ30UihWCnz4H86FaToutahp97H+h20iBrEWdlAWLvHhi+9mP94j+P1pj4vfxwXD++f14SEuc/UTqRf8ATDwzzC7SwAt1D3VvBdd5cWqH9p12gEDIJCnj18dE2nxkkfqz6Fa86/RHae/vbtD2WjsL2+Xub/U+/DIUONxQZxkgeBPh9N84v4cs9qdo9PxFDzelyMDTG0g+f291Vmc4clALuRnvRDZw2I3TPBCJrsxPcOnxiNQp4ByMnrjp0JGpFHfSKlwLKRXSRop7eUsp2Eb1yQCGGc88EZ8qo3j65Bq8dymiNMNKupp4D3wBuBLKGO0Y4wufOm6FfW+m6elvqJgjuLOecXdr3wEgW4RMMgPD4J6A8/e2MTQz4efffz9fb9UWPqMrXWCqsc+o6X3mo6dKLWNI1nMbzYlMR5BYY28jkKea0ln24uJ5o7OaG0gucgST3MrRxZPQYCkhj9g60EvNH126WHSL/s7LdNG8UZv4LsiCRUIAkdOhO0Ec807thoWoQX89zY6e9/aTBSVik2TW7qNufVSP8jxM6THl0xTEEHfnbx5v39E39pGQCZBv61uP9+a1s+rXGorBbQS+xTnUTZ3Elu6S7SsLSe4zLjBwnVcjkYBqPs72lGo30Ng1zpl5I0DO02nyuQCm3O5WUYzu4weMV5/pl3q+gabaJDZojQXZvVt5erZDKVLDxKt49MCtX2Ni1F9TsHj7PjSdGggmEKe0CUs0m0lt2c490Acfy2MnqLMfHL4628XtsNq9VlydNkY8axs7e16NbDCE+ZqbwqrHIUOPCri8qD51HSerMz4/R45CVmxzCfomgUq67iP60q1kDZKBt0Y8x1qTFQRHY3pVjwzXivDdQzyqikcEnjFYvttfu2lyWNo8MjyMsdxH8TBGHAx69K1VyNkx3nG45BoJqvc3DrBDsMrMGkcDoB5muEyOsZf2xwdYaLFePdbuDBE1zXlt+VmOy/ZyCyQlIVTccuy/tf3QfKttDbxwIC6jjhVx0rlnAkEQcjGPhFV7qeSWUQwgtI3QDwrKkkly5d/KLl5XgbBdurvLbEG9ycBQOldi02WU7rxiviEHX+VFNN01LNRI53zHq3l6CprnCEsxCgDJJ6Cus6d0OONofOLPosKWZzlUhtoocd3Gq+ZxzUV3runWzbDN3rjqkQ3YPlnpXYbcajA15fy+z6Uo3KpO0zD94nwXyHU0G13XLa6tvYdPs44bVWBDbQCceQ8M/bT+TlthZ+FQ9Nuf96pcktFkq23aq2z7tpMR5lhUydobC4AUl4mJ/wBovH2jNY+lWY3q2QDZooXcK3pWOdASEkQ9DwaC6j2O0zUrmO9e0he5hIKGQeXTn880I03Up7B/1Z3RE+9GTwfl5Gt3YTRXVqk0DbkcZB8vT51qxSwZzTYp37/qixvsoElxJDL3dypSXzIxmrjBLheTiQUSvLOK7iKSjn9lgOVoADLYTmCY5HVXH31yvVOjuxjrZu1aMGQQatCNd0hJoWBXC9cDqp8xT+yF/HBb/om5ZUuISe6z0kQnOR59TWhkUXERIA7weFY7tHpQYb41BYHcmR4+Kms6F4mZ2JD7LoseUZLO08+y3Cgu2F5NEEXaig9QMVluwOsRX9rNaHcJ4W3+/wBWU/kePsrUynavqa6/onS2YjTJqsuWB1EvZKYnCqVWQl3PlSpwGKVdCsxPxViIgp8qiK1HNcJZwTXMhxHFGzt8gM/hVHHa1dgsgBef9tdRfUO1MVhD/ZWZw3lvIyxP0wPpRrQ7MKi8Y3cn0HhWR7OxvfXk13OSZJ5OSfMnc1eg2w7u3LYxngfSvn/WckySkBdhlAY0LYW+AmX1wEXg8DgD1qfRLTulE8wJlkHGfAfzqjFH7ZqCxY9xOW+Q6/hWgUYx5CtX/j2CK77h7Llp36jSmxQHtXerbpbQFd6yPulUHG5AeR9en0rQ5yBWH7XuTrRUnhYlA+/8a2upTGOA152Ssh0ttd7Qa4+sSRW9pHIluuNsePedvDgeXgKCBHKsdpIX4iB0+dXdC/7asP8AiE++p7YD9G6z84v/ALK586pvjcd/6CDWrcoakMsiM8cUjqvxFUJA+eKbsbbv2tsBwWxwD5ZrTafqU2nR6RFGoaG5QiRMke8ZcbuKg1doG0m8S3tVgEeo7TtcsH91+eenyFWOO3Rd+N//AFT2xV2gDKyHDqVOAeR4HpR/shetHdtZMSY5gWUHwYfmPuqlr/8ArFt/wcP/AE1X0lzHqlm6nBEy/wATiogcYJxXqqj4XL0RvdHXIoffWa3cBUj3gMqfI0RmGAB4VDj0rrXxtlYWuGxTPlALCZ1YpJkOnBB8v5U7VLZZozjgP4+R8KfrEPs11HcquFfhvmP5VNxLbMuMkdK+cdRxji5Bb6LWw5iCCvPoLptA7SQXwyIXbEqjxU8OPx+deqSMHOVIKeBHiPOvN+1tqGikfbkriQfLoa1/Y28N/wBnLORmy8amFz6rwP4YNdb0TJ7kdFPdbiEkLMgc8H+EYxSp6pkkGlW8ubpTyLg1ne3U/s/Ze92/FIFiH/qYZ/hWnZcj1rJ/0hwGfQ4oVIXfdJk+gDGlp3hsTiU3iFjMhjn8A2fyWY7LIkVtFJIyqNrPljjqfyrTS6rYrGkYuVJ8SAfyrJRoEjRBnCgAZp/0rhZcdsjy8lEzurmeQlg2Wy7NGOY3MyupfIXbnnHXp9lHcV5raErOhSRonz7rqcEGtroGqSXyPb3QC3UPXHR18x/nyrqOlZMbWCCt1nCTVyjMYytYvtpAY9VSXB2yRDn1HB/CtrEOcUM7T6a2o6ce5BM8J3oB+0PFfr+AprqERlgIHPKmRttWH02dbXULa4kBKRSq7ADnAOTRf2SKLSdVeC7juRI0RURqwIXfnnIH2UGsmiivYHuULQpIpkXGcjPIxR+61W5trS7/ANLLNJO69wIHPuKGyTjHu8cYrBg06DqP+pCZWk2o/Z4Ft9GmurqK3aCMO8citvK7yQQAKrLPb39vewPcR2zy3ftEbTZ2kYYEHGeeaFTzy3ErSzyvJI3VnOSaj86o7IF7Db/BVL99gj2pJp0wecXsMojtEiiRSwcyLgZwR06+NUNAh9o1izQAkd6GPyXn8KoE1sOxumtFG9/MCGkG2IH93xP14+z1ouO05M7aFKW/G7haB+T8uK5tpxFdVckV1dphUtcg36VISPejIf8AD7iaGac+Y0yc5XB+lV+0naNjJLY2O3YMpJKRnJ6EL+dZtbq5Q5S4lX/C5rjustZky/AeOVZmS2Iopr8AZNp8SyH60z+i2Ymy1C1b/ZSq49NwI+9aqPd3E9vmdu8AYZYjlT6+lc7DXUWj6hqD3+6OGYAIQN2SGJ8OnBq3Ricd9SFb7s2Cfpz26qO2x916VHHgc0qqWus6bdA91eR5HVWO0j6HFKuoEzCLDgsCx6qnH2ltXbb3MoPhkis/2vv0vLm3SLcERCeR+0T+QqlnFVtQffKhP7gH8TXJDqc87DHIUOb5VXxSpUqElEgSDkdR0o/auYNcsJRkb27p/UHj8aAryRjzFGe9QX9nLuG2KYO3yzR4JGsIJNcIsdnhbtRhqlA8BVO1v7a5ISN8P+6wwavKMiusbI2QW02mwFlO1GgxyJLqFphXUF5UA4cDqR6/fWO8BmvUtVAXTronp3L/APSa81SFDYLJjEhnEe7025++sHqUDWygt8gpaVoDtlXpVv5uyOmOoCCaMjxWTOftzVCTsZCW/VXsq/4owfuIoR6ZkDgAqvZcqPZnQY9QX2u6kDQK2O6U8sR+8fAVtmAChVACjoAKA6X2dvdLmMttqMbK2N8bwna38evrR9virYwYu1HRbRR42aRwotuaivne3026nT444WZfnirIGara2NuiXuf9w/P0pqV1MPsr1svLwK7SCsFyVIXzI4pVxxvykDat6aoZ5YyAVZDwaqelXdK/tn/wfiKpVd3yBWPAT4iA2CAwx40qaoJHAJpUPXWy8ASiBqpe/Gn+H8TVs1VvfjQ/3fxNJY3zFMTfKq+R4miGiac2qajHaglUOWkYeCjr+VaXs4dGs9Gnkuu6kmjjWW4ym7aGztA+nh51mtTvzo2oXtvpMq7JipWVG5Rc7goOfofQfOtoYwj0vebHlC7YaASVrdR7J2kFk81j3izRKThnLBgOvHn8qyeePSrb9sb271OGaFRCEhKiJmLIzeZ6fSuaDaNq8qIZBEMfrHI6HpgepNA6hCyWRvYHOyYa5p2apbJ2MeM/CRg+IrZ6RcNdWau5y4JVvUjx+6srNYnT7p4e8EiYBRx4jkfbkGtF2a/1KQn/AHh+4U50oyRydtyuOVLrx26LfMfCB/uxXnaH+oIAP+9A/wDxr0HtSGGg3YQZZ1CAeZLAfjQTsVZRO+oW99AjPBKh2uoO1huHFN5jDLkNaNtihSN1PAWuIpm3mpco43RsGAOCQc803HPNazSCNkakgpxTCp8RSkvba3uIbaWRVmmPuKc81y51G0t7mK2nlCyy/CCPXHXwqhmYPKml1V5qfulZCrqGB6gjINQSzQ28Ms8kirHHks2cgAdazU3ap31VDbt/UFIDZTlx4nzGPwoOTlxQAF55XrAWu7tcYwMeWKyPbDs9CYGv7KIJIhzKiDAZfPHmPuo9q9+YNIlu7QiQ7QUZeRyevy5zQKw7ShbWVdUDTArwVQHIxyCKUy8jHsQyGrGxUOaHCisppX9q/wDg/GqVX9Lx7RLtGFI4HkM9KoHrWI4UwJA8BXYECoCOpHWlXY/gX5ClWQ4nUU40Ck8iqepP3ZDeIT8TUm5vM0yVBKpD/KjQ/A6yqSDU2kH8+vNOdzI5dviNM1P+qyokR4ZcktzjnFXZLSJLZ3BYsEJGT0OK0y6mtPgoXZfQ+qqxMUlVhngird5LJbXhEErJ74kG0kENQ3TXae7VJDxgn3eDxRLUIljspm6vge8Tk9fOrv8Aw3iM8lW7DmnTaI6FcMSFYlg4IyTzkHOf4mpptc1Oy1HubaV4oS3urs4cgcn1HPP0oZpTMlnE6EhmXlh1PNSXSzz3NtI8pZYt2Ax6Z8vsof2jRKd6KJpI2JRuXXbyWGNbqTvIxOkzLjk8g7fl6VDFqM0GpX11YyPGJ5GIyvJBJPQ+PNDyWJBJzjzNOMrfuD7aUdlTObV/W1F72Vdttdk0eSJwGkG7Jj3lQfAnHnjgfPNEIu3c2Yw9hGe86FXI88jp16VltTAaF5iCGjXgbuDVa371xZPgsh3O5A4Bp7FyZY4dnbKfxCbHCMy3U1zctdvIxldt4YE8HqMVdhgvby5tri8kZYp22C4mbIx/np60LyoGM0Pubm6kWWGWd3ji98oWJC9cYFKY51vLnk+q8XEDi1r31q27PyXemuovoJPfUjG0EnBBHhyGz8h50FkkiCSOilIwWwueVAJ4zQKd8QWzqM7mKZzjjP8A+0Ze33wvGWxu8cfL8qPnPDmtB2AO3soGs7kKynazUZols27pV99cBeCpXAXHkPCu20geMZ8RnFAEXbqy2uR7uDvI9M0btgY9oPJJOePM0DPeXtaXHfx7KWB4PxJ1rttrx0Y4V1ypNDyRnrRG8j3xbscpzVQBSoOB0qjMi4xfhDfHvQVlB7i/IUqhBIGAaVKFm6MDQXKVKlRKVUJ1q3llmhaONmBXHujODnxojOpFrIvj3ZH8KmrnXI8KOZy4Naf+qsX3Q9FntFz7cnH7J+6j7osiFHUMp4INRQ2dvbuzxR4ZvHPT5VPRMubuy6hsrSP1OsJqIsahI1CqowAKdSpUqbJsoaVKlSqKXk2WNZY2jflWGDXIo1hiWNAdqjAyc0+lU2a03svWapKoJLZH74jIeVNhOeOmKnpVIcW8KQaVEWJNtbwSPkQtuBXjJq93sh/ZFKljPFXfIX/Mq7nyuJod62pC9ZreNCudryYPw4+nHNEEsbrPElpx/wCaKaNVnC7WSFyP2mTJOOK4dWmI5ig8R8HrQJJnyVqA22TWlrqu1K9heyRDMlsqsMg951FVbm0ktQocxkHpsbIqb9L3DdY4eMY9z1+dQ3N5JchQ6ooXoEGBVWuddeFR7GAXvagpV0c0qJSCv//Z"/>
          <p:cNvSpPr>
            <a:spLocks noChangeAspect="1" noChangeArrowheads="1"/>
          </p:cNvSpPr>
          <p:nvPr/>
        </p:nvSpPr>
        <p:spPr bwMode="auto">
          <a:xfrm>
            <a:off x="134938" y="-515938"/>
            <a:ext cx="1114425" cy="1047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578" name="AutoShape 2" descr="data:image/jpg;base64,/9j/4AAQSkZJRgABAQAAAQABAAD/2wBDAAkGBwgHBgkIBwgKCgkLDRYPDQwMDRsUFRAWIB0iIiAdHx8kKDQsJCYxJx8fLT0tMTU3Ojo6Iys/RD84QzQ5Ojf/2wBDAQoKCg0MDRoPDxo3JR8lNzc3Nzc3Nzc3Nzc3Nzc3Nzc3Nzc3Nzc3Nzc3Nzc3Nzc3Nzc3Nzc3Nzc3Nzc3Nzc3Nzf/wAARCACdAHwDASIAAhEBAxEB/8QAGwAAAgMBAQEAAAAAAAAAAAAAAwUCBAYBBwD/xABQEAACAQIFAQUDBgcLCQkAAAABAgMEEQAFEiExQQYTIlFhFHGBIzJCkaHSFSRDRLPB8AczUlNiY3KxstHhJWRzg5OiwsPTVHSChJKUo+Lx/8QAGgEAAwEBAQEAAAAAAAAAAAAAAgMEAQUABv/EACcRAAICAQQBBAIDAQAAAAAAAAECABEDBBIhMSITMkFRFPBCYXGR/9oADAMBAAIRAxEAPwB3nR9sqU7qonjjjUIvcylA3mdvXCuSllGwrq63l7VJ/fhhTR6Yog/PdqfsGJtGCxvxj50uQe59IuJaHEWw0hH5xWkdfxuT9TY6KVd/xist5e2S/ewtrMrzKWeoaSOaqDSExGLMTAqp0XSByPO5vjnZuaSmkzCjzCWqEkA75YKhg7LFbkOPnjBG9pIazMCrfIjiOjuLNNWH/wA3Kf8Aix1suT+Mqd/Opl+9jL0EeZ57AuYvSVFTFK2ymu7iNFvayKu5t1Ynm+2Nbk2VNl6TQS1ktTEZS0Il3MafwbnnGZLTtufqeVQ3S8Sm1JToVjeWZWb5qtVSAt7vFvg60MOj5Npzba4q5drdPnYS0XZyfMHrJzWQ1CrWTRiKtg70ABzbS1wy+4HFzs5BUU+bZpS1EYpo40gKQRMTEtwwLJfgG1/O974JwQpIbkTyqCRYl0UKbt3lQT0/GZd/97HVpIL7iY+Z9pl+9hbk1NBnMdRVVklV3wqpY/k6l07oKbKLA2G3p1xZy+WaLM67K6mYzmnWOWGZgAzo/RrbEgi1+uFncL8uu4exDXj3Loy+EkWSdv8AXyn/AIsRfLoeAJB5/LSfewkNPl8Uub1Ob+01Ecdd3aJ3juF1qpACg25JFz6Ya9mqOsggnWsWWKNp2amhll1vFGeFY7+/nbGuCBdwQoJqpP8AB8Fx++f7Rz9hOONl9OBbuj8Xb+/CpquTMMwrGlos0qaOCdoI4aQaUuvLOdQ1EnpwBzi/2PgJpsxWSF4itfIqxSPqMa2UgckbDyODIZVsmAVUnqcGWQBw2k+fz2/vw47NVElPFXRQO6RirbSuom3gTi+BVA0nR8cT7OqpSu18+1H+wmDwuT8xWZAB1PqQXpoid/kl3+AxLxKbgjEaW/sdPbrChP8A6Rj4i7DbELtRM6GMWBFFJlddQK0GWZiiUuoskdRB3hjubkBgwuLk84tZflPc1cldVVL1dZKgjMjIFVUvfSqjYC/vwyjS53GOnwnAtmcjvuF6aiKaTs/PQl0yrM5KamLFhTyQrKiE86b2IHpiUVYlHWTxzy1VZUxq9ydIWwC7KqgAFnIUckkHe2HQkIXYYXVbZZQyCsq+6ilZyysSbu5AGyj5xsq8A8bYYmTcabmIyKw9pqVMuraXL5KuOleWoieWaqlkLqdJ6hQOV1WUE2uTtcb4LOk1PnPtUUeuprKZVaF5gBEI9zwpvuwF/NsZHtJ2pFJVJl2XUIp0giiVjVh42sh1IAAwIAuDvufqxTy7tnXxzSNUUcDhozGrgyalFy1tRYk7n9rDFh07sCwHclXKNwFzUlO7zOuqoA1Gii9RLDIHWRug7tlsX3HB6gXJNsToVlhDVhgkkq6yQI5ncoV0g2S2gaeCBbYk84VZOKnMKLVTRZeyBgzU3tU6lGBNidzvyfX3jDHvpKKRJ8xyeoCx7d/BUGpVQCSCw+dtc2JBtfAMh5Ffv/Y4ZRuq6/f8jaLJaVY8wjlLzx18pkmWQjqLWFhsBYW92LWWU9RTIYaip9pRf3uRls9vJuhPrt7sQoa6CriWWmlWWJ/mupuMX0NxzfEZdrppQVA6lLL8tjoZKt0nmkFTMZmWQghGPOmw2/wwTLMvjy8VPdSzP7TUNO/eMDZmtcDYbbYsFSeMTRTYXwW8tdwSoEp1iAtsTcDEOzyXGYW6VXT/AEaYJWfOYDY25wTsxdUzCwuPa/K/5OPD9P2ZPqPbAUCk0VMfOBP7IwcIL74+y9fxKlP8yn9kYOyEHbfE7LbGUI1AQaooOxx8VA364JYqNxiE8iRqzubIoJY+QHP2YHbN3RXX1svtS5flqq9Yyh5JHHgp0PDNbknoo3PoMGy3LIKObv21T1Ti0lTNYyN6A/RX0FhiPZ6Bky9Z5Raoq3aomuN7tuB/4V0j4YaCw2GLAgThZzcmVnNmePwU9Bm3aLNY8wqZO8NQywOFPiOsgarXsOB6DBs67Ivl2XCthYB0LNJEragFHUHzuMaDOuyGYS9qjXZTFDDTzFS8wYDRfZ7rcXvuT53wxalFPGmWx6JUeQ97KbnwEW02PA9L4rbKQQVPELGqkURzM52Zy/Ml7OTZnSKzS1Dd2I2JW6C+4+Pl5HGg7Jz1ceVRQZnIxmiYqJDuLXNrm/7bY7VV9T2YyOgplpYSiRd2ru/LDk2Fub3588Ksu7T1tSyyzpGWIGoQoLhTxy3iHQjkHAt5A/UHa5ALTXyUKFmmgAjmbcsBs/8ASHX38+uLFHJrYo4KSJ89Cb/G/UbHf9d7UMqzFZ6GOsSOSOIrqeJlsLHqPt2GLeZo8cXt1OC81Pd9A/KJyyfEC49QPXEuTDZ5jEysnieoyRNfl6Y7pIU4HA6yrHJE4ZGUMrDhgRe+Cng+7E4FSm5RqV1EjrbA8gBH4Qsfzr/lx4nI7F8QyKwNff8A7SP0UeH6fsxeo4ELQFWo6fSCB3KWB/ojB2ewN8VqEWoqa38Qn9kYM4NzhBPJj1FgSaNrA2xVn01FU9IfFGiK8otyWJ0r7vCSfgOCcTRtJtfCuOpSHtJWLqDLLBEW8QujKWG48iGG/p64Zipif6i9RarxG9ubnrjoAvgZYnjCut7TZXQVooKqZ1qSLgBDbcXAv64eOepzjPs0zsRZh+D4YmaNV11EoNgouQR9h9caDLvwdV0oekSIqNjbkH1x5ZmFYgWas7xXmYlgSdybEFbD1Nx7vccW+zFdMA7rLMHka5AbYltjcD3D6umMJ2ruPUcAB4iM/wB1KSKSOgpUkXUju723sALfrxicggo6lqp6v2gLBEZVKMARpG5sRY7W6jDDtNmUbZsym7LSqUsBfxcnYftscUqWoE1TUxhNDVEJQkm2nVbb3+mKsJJQWI51Ax9zS9kSWy2jhzOkqnhJCpLE+qEE2K6wLMpOoc3BuMbssVHu8sZXsoYo8tpop4QGWMNTS2uGU76L9SjFhbysR1s9rq2noqZpquZYY1G5bqfIDkn0GF5Tb0JGLrmFy35HvIF+ZE+lAOikBgPhqt8MXle62POFGUyyvCJ6hSkkzF+7PKDhVPqABf1vhiZVG24OIH9xnTVDsFwEykPcHpiPZ8CT8IFufah+ijxKZgevTHOzx0/hAf50P0UeHafsxepHiIakQxUkMT/ORFU73vYY7NIFDXNgOpxWyq4oKUD+KT38DGZ7V5/LBUyZfSiWCVQskdRHKpDb7gi3odr4UELuQIYYIoJjqizihr6p4KObvmQXZkHhHpfCHtZlq0lTFnlPLLGI20VCILqqtsXsPW2odeecZdK2eJ5qqeqaOaUMHkBIJLWNtr/wbWHQ4Ic1lqVpjMJEjiTSIzspU7EWAvuDa53P24qTAUbcp4iGzB12sOZ6JS1PyKrLMI5U8JaTxxuwG9nFvqO/mMUM17HU2cZjFmVVURxldIZoHtrAv9vG/pjHQAIxmilaFSSzurG9uSPCeL42XZWSnzGiLTSQPVRyEHuWK7dDsfF7/wCvnBXt8lk7LRoytQ9nQufsxlaoo6VQYS531n6DdGA5v6i+KXbWGTIIlqcvBjFQ5AZTYI1jf1vbj39Ou1dqeip5JpmEcMSmSRz0A3J9ceO9pc3nz3NJKuYssKtphiv+9p0t69T6nHkX1Gs9CEgJ6ipC4LGTkXLAnz898a7IMkmGWy5lHA0kkISRUtZmtZ9vht8cZqtgjB1KlmK3F73PrboMei9pc0ifKo4csrpIpljRpIqchTZlBBZrgkWP0b+Zth7ueKjMylPEwEWZUOX0tTltNJT1aG09FGbOrxuQ2hh0IufgQehwrzDMYJZZBl9FTxRSKNMndhZohcbhzwSAdgbb26YXyLKIfBKZUUEvFKukamNzpbgG/i8r3ItviutSKVdMhkIF7B4fEOnIBVh68+/AbbNrEAffE1OXdoTS0sQqYpHkvYhQAEW3Sw9ONz64llWc5rV5w5ZYpICQjRK5vEpIGofwt+T6HjGSeqjdQ8UlyygsA+r33/brgqTy0/ePTSd07RgF0HiHuNtuCNvPAegvNDkx4zuSL6E9OZxe18G7PW/yh/3r/lR4xuQZ7C9L3ddXQmVSD3jO3iLfR8XBHHhuPtxrezU4MdayFXVqkEMDcH5KPg4Rixtjcgx2ocPjBEU53UNTdlFWnZSJFSHU7aAVPr0uBbpzzjzyPWrtraTfxamFrg8nf33x6pRSU5yinFVoeN0+Y6Bi/JsF+kduAL485qq5ZauWRp5qjUARI6BAW6jT0UE7emHYr8hUUdp2kmL6kNM8DkKUWS7Djkbdem/14KqEMFQXuPMedvT9XOPlBbQ6p4yLqFFr9efgMSZgojeRCTqba3FgL/1/ZhpJqoOwC4ZHVbMWUA+TW+o88dPX1GLtBmdVl0ss9GwaV0UbQqE251kgE7Ab35PPTFVkj71SzoJCwIJcWYjkdR+wwejVWUtDYs91JC3sCosdI35JPl1wuBkQjuWO0Gd1tR2Ykgq6yCSaasVSIdJsgXVyvrpHw5xmIaw0sbS2XXcAL1wfOY5DIDGpSNmNwSG8Q23O1jtwehHnipC9OQdKREgAhpWO/wAMUKBt6jsBK/NT6pkL3le+pjsBufeThnSuXgRi6nSFHmWW32ADbzPTjZTM5kjZ2kBsbFl2At0HGL0IaoojNSFnihbTIlgDGT1t6+fmDjSvjBzmzGiAnvQkrPcjTtseOfUbceWBW5keR023uoP/AO/t5Ypws6CnEMkaPK5FlNyLLe+x6k2F/K/TEJ3qGV0VjpibSpYhip3253G5F/W2AGPmAzL/ABgo41lMyoupUkOkqtiBa+xtfY4NSxyOkneOWK3UWAAa3B9/68XKqhkoqKlmkjEV4/E26knWwuwJ52G9t+b4hFFUGZII6eUgGxAjv77Dz4wbNY4idpuG7MUMdbVy088IuUR1mSW3dWIJIBBDXNr49G7OQxU8dbFCgRFqBZV2AvHGePjhL2cjooqVYoWtOgvNGZNehiBfztfa4B2Iw/yNBqr9/wA5H6KPEvqFshHUrbGq4wRE1VkX4YosvZHMYjDKxJ8QQ349b29/ngNV2ToIMtmaTvC8ULN8nvY2UtpB89BtfjVjRZOb5dF7j/aOLNwrjCGyurED7jceNCtkTyyvp5AstQKaqpo4yiQxuNTE3YAXHXUhvt1GDU+XVQk1TP3SskS9/E6jxSJrXVf+CNZPW4Uc49HzOeigpe9zFkWBHV9Ul7BgQVPvvbGYoM1yiPP6+pnqofYgyz07iMkNKyBWa/ppNthu5w9MtgmojIhTi4gy7s3W18lVHLTNRRRFg6quqQGwYAja+pSeOtuBgdF7VHm1LEYiUWZ0EU6KWkUnS2m5FyBta/uPlue0ParLsikijqY6h5J07xBFELFeN2JG/pyNsefdp+20mYsfYadaUtGYjJq1SshNyt+AD6fXg8RyZT7aBimIA7hO2+Z5WaajynLJZHFJJI7uDcLqOyX+kV3F9x6nGRjljUXbffYBdzgLIViViRqf6NuBgz08nsSy6T3aSFS1xsT0+zFq41RdtxHqNdidqX1wBraQzGyjpieUZrU5VUPLTtdZY2imjbiRDyD+o9MBR+9jjjPTUfsx9HDuC/FsHQqjBbcxsTVyZt2dniWdTUQSxwpFBTywiRYxc6zcfONidJNrem1rmQ1GUvUrTQVIr6uaMx06PCYwrEFSDcDwEMWI34AG+MIdrsQCpO/php2cjy5MwirMyqCtPDIG7pAC7EbjY/Rva5wtsShTUJXO4XPUMz7MU9RHS2OuanCh2k/LrddQY+ZVSPS9vceTs9ljhvxcm7q4Oo3Uqbi3l/ji7l9dBmtHHWUhYxOTpLLpvY2O2DncG2OKcmS6J6nbREqx8zN0nZ2DLMzNZTzMVZSGRhuPm9evDE+8YeZItvbevy69f5qPEpVPJ38sBy91imrQ5sTMp/8AiTDsTM7WZPqUVFoS3la91QRqTcjUD8GOLi2NzthZBP3OXJLUPpszaifVzggzSk2HeHc2Hgbc/VhDgljDxkBBcT9uKzu4qakZQ0c2pmVr2axFr+m98Zen9lajqQ8MI0JqLWBv5bY2GeQUed0iiOXTNGfk2aJ972249BxhMexGYkae8pyDvu5H1jTvijGQFo8SXKrF7HUyfbLO4s1pcshs4lpkcMGHAbTp3POwxmIY+9cXKqo5ZjbbHqPbPsgZez9O1HH3+Y0ihWkUAGVAPm+tha3Wwx5ZJqXYgi22Onpypx+Ejygq3lJTMvfeBiVHBOHeTxLVNPRysdMq6lJ6sBcfC4xnhud8MqCV46+FlfSV3B+B/vwxxxBxtzKLgoxVhpZSdvLFwt3kMYZiACAxtwMQzcfj85b6Tlht574+o1epPcIpaR2CqoG5PTHjyAZ5eGKwUwekqHjP0Tv5MOhw5y6hno5zWVMRhVhpSN9mYm17rzx/WPPDnKOxmZ1mYU8tfEIIYd2dm3e3AABvyPTDqp7HTmq76pzd5ZnuTIYCzbdT4vUYnyajGPG49NNkb4hOwtQ5kzCFQRT6lkRbWAJuD+rGyjsQRbCbJMtjymmFOnezMzXeXRa/lt0/x9cOU2W9iLjg9McnIwZyROriUpjCnuQmFkOFUbWqqu/WRf0aYbSglDscI9RWrqh/OL+jTDNP7jEanqXks1IS0jlEaRro1iQGb9vhhWJgpLq0osC2hpJC1vF0v/JP2Yb0a2oxYEkPIP8AfbFQfhF++YLURvp1JH3i6Wbfbjbp9X15dM08vKLUIndQSyRTd+6Im2iRiWOlb2JbcePF6ko6SenLRCoCazbVK1za4vzxuT9WKqS5sah5RTgqRZUMnhG/Nv25wxopKiSMmriEUoYjSpuLdDjHNCeCgnmHihiSMRLutuGN8Je0PZbK8+RBViRHjvokifxKDyNwdsMqyOsdb0lSkbeTxhsJKmgzuaN0eriZW5Acgf1YzG7LyGqEyBuCJiO1P7n9XRSmbJo2qacKC0YN3XzPTUPdv6YU0HZ+rrKruqWWleoAusQnBJ622uLjyvfG7Wjz6nHdKJBHbhJrqft/VjPy9ksxEwejgmp5tRYNEdFltxe/v+vHRx6oEU5EkOl2m1EPVdnqjIqEZlPBT1skvgkLDUILjw2BG4ubE7cDzxs8noaFsvglpaeNIJUWRY1WwBIB3tzbjfy64x+aZ1mOWZC2V1tIEjSBYxq1atIIANyTfj3eW1sX+wOd1NevsS00i0kCPaci/j1AhfIWDHbCcrZWxlviPxriUgHubRF32H1YIyA76bnFLNKqaioZZaVYHnAPdpNJoVj+v3dcIaKLtpUyyVElVTU8RI7uOZFO3qqg/wBeIsePcpa6j3yU1VNQDGrCMMNZBIUnc+Z+3BB83jFdIRrQuGkZdwWJIB62HGLRB0k6dsLh2fmLDXxTzvBFr1DUA2nwnSbG314VTg+2VHTxL1/kLi8lFJFmUtT7PTKGuRIoOs3tz+3+Kmudlr6kAgeJdj/QXFmEDfx9STMSV5j+kAVGQkXWWXj/AEjYsEgYV1slRRVU0SNEyiRiLxm+7E72PrgAzCrcXvBx/Ft97A5MLMxg48lATQo222OlrdRhHHVVjbh4B/qm+9gjPXaiBNTjf+Jb7+E/jtHesI2MtlJvgM1RpFrE9b32HvxQ01x/L03+wb7+JpBXlTaqpha/5u3/AFMb+O0IZ0hHqolRpHYKqqSbnFX8O0Ps6SpIW1MqkICStxe59AAbkXtgskFcNKtU0zX/AM3b/qYj3FbGqsKimF2v4adhvbn98wa4PuY2oF8GQWuoswdoriWyk2dDawI8x6g4Jl9NQ0LSLSRiESN4lUEAEeQ6c4MaSvWMuaynNuns7eY/nMD014NhU01z19nP38eOBuh1NGoQ8mMiqF0JUMUNxccHzGCEi3OFssGYLIUNZTnfn2Zvv4+SnzAOVFZT2sfzY/fwHoNM9ZJeB8XIx1msvIxT9kzAsfx2m6fmzffx00GYaSfb6f8A9qfv40YGmHOsjPMANzjN1oJrZjoZrldwP5IxoHyutaPU1fFvfYU3/wBsWaLsf7TE01RmUpdm/JxhQBYDjfFGHGUMny5lM//Z"/>
          <p:cNvSpPr>
            <a:spLocks noChangeAspect="1" noChangeArrowheads="1"/>
          </p:cNvSpPr>
          <p:nvPr/>
        </p:nvSpPr>
        <p:spPr bwMode="auto">
          <a:xfrm>
            <a:off x="134938" y="-546100"/>
            <a:ext cx="876300" cy="11144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6866" name="AutoShape 2" descr="data:image/jpg;base64,/9j/4AAQSkZJRgABAQAAAQABAAD/2wCEAAkGBhQSERUUEhQVFBUUFxcXGBgUFxgXFxgYFxcVFBUWFxgXGyYeFxwkGRQXHy8gIycpLCwsFR4xNTAqNSYrLCkBCQoKDgwOFA8PFykcFBwsKSkpKSkpKSkpKSkpKSkpKSwpKSkpKSkpKSkpKSwpKSkpKSkpKSkpLCwpKSkuKSksNf/AABEIAMIBAwMBIgACEQEDEQH/xAAcAAABBQEBAQAAAAAAAAAAAAADAAECBAUGBwj/xAA+EAABAwIEAwUGBAUDBAMAAAABAAIRAyEEEjFBBVFhBhMicYEykaGxwfAHQtHhFBUjUvEzQ2JyorLCFhdz/8QAGAEBAQEBAQAAAAAAAAAAAAAAAAECAwT/xAAcEQEBAQEBAAMBAAAAAAAAAAAAEQESAiExYRP/2gAMAwEAAhEDEQA/AO5YyqTq2PL904FSdZ87D/xVoFph0ev+EUVPL3r015opTW5D9E57/aPl8wrzah5ffvSbVPQKUiu3vovE+f7JnOr2jL52VoVSRY/T3gqeYiLz6T8lKsCY+rvlnpKMDU5D3oNVubrHWD7kjgp/M8eTiB8LqLBamNyH+o9jJIEOeAZd7IvzVrvTG0LkuI9gMPUeXuc8OOpDyST1LpWtw3EUqbTTFYDuYacxNoA3MA6jRRY2DXdyB63S/iXz7Px/VPSqg/nnyRmvHMqLEW1n7tHvRG1KnIfFP3ql311A7artwpd4eSQqqeZRTNqdE/edCnJQyJ1FuiKJmT5kDuwoilBnM7ykke5BZzpjUCAcW0avb6wEZjwb29DKgnmTZlF1QD7/AEQ6lUHR0eUH4FAeU8rl8f2crueKlPEvLhcCpoPINsPKEUY/HMyh1CnVvcsdltOsFCujlKVUwOLc9pzs7sgxBM+RBQeK8fo4YDvXRmmAAXExqYA0ui1pJLmqn4gYQCc7j5NM+UbeqHgfxFwtSA4upk/3tt72yFFrqUlW/mNPu+87xgYROYuAbHmVw1b8WGNrvHd5qIkMLTDiQfaM2DTe2uiFehJLIwvazCPY1wxFIBwmHPa1w6EEyCnQuObq8apUyQ+oxhaATme0WMxqRrB9yLh+MU3mG1GOMZoaQTBuDA2XgnEMUary5z85drJJMRs4/LopYDib6RGRxDmuaWlurTtf71Wv6fjHD6B/iDyMHe3yTms7/iLbn/C8/wD/ALNbSo08+arWjx5coaDsZ0BiLbXW9w3jhxLG1GVHNDtmhs7bwOa3WY6Zj3bxHMaKbaN/82/7pWOcO+JNSqOoyx80sRxDuhndUcGWGZ0QJIAmRa6Ebwa7r9EQUyRr8YXOYfj9F921gQY/M3fQa6mNFq4fE5rNcPK0+5RVipRb+aZ/6lKlRZy9Zn5LJxvajD0qvdPqhr7AgtdAJAN3AZR7QV7inEmYak6rUdDGibGC4wSGgTcmFKrQY1ughGb0j3ry/Dfi+C8B9HJT5hxe4dYMA/Bd9wvHitTbVY4OY8SDdp1IIIMxBRWsCpg/cqi0A/236ooAbuAPVQWc3OU8eYVRuLadCD6lO6u7b9UEuIY1tCm6rUMNYCT9AL3J0A6rksH+KlN1TK+kWsJ9oOkgcyIv6LC/E/jbz3dA21qGNDq1vuhx9VwVPEEIPpCniGkAgyCAQdiCJBCmYK8f4T21xVKkaTWZ4ALHPnwN0IvAIuInSTqtXhXabHuD2xmcD7Th4WzFgWnL1g6yb2SD0Z9Fr5Ba13m39dUzcG1ohjGN3sAFU/jHgCWuIj2gW++Jt5KRxuuttrSfjCirWU/2+5yk2nGgj4rPxvFHsZLKb3mDAAN4E+0JA9UHDcaqS3Ph6jQ4Ay0tIBOxBdZEbDWzqB7o+aZztj9Z+SBTrhxu0gjnH0JUnPk6kdNvkgk7E5RJ06mPmgYrh9LEAZgTBkEOIPT2Tf1TNxrWuy6E6bAxqASIJ3iZTucJ8LRfXwH4kWQcB2o7DVmPL8MM7DtIztJ1mdZN5XLHs1iif9F8+Q+S9mxlJkDvGC9pANvMjRVqOKZMAHWL5gfjr9zCtHjuOwmJawCoyoGzaWkCVmuw7sufKcoMT1K9zxlFtWQGujQyIHPzXJdquyZNBxphz6ktDWt0PiFyN7SkweZd6kukodhcQWguoEH/AK2j4E2TLI8ypVAIkaafv71bw7fELEAwZHzsit7P1j+W+1wtbDcGfkAyS4GdQI6XKzuuuYrYzjNPuWsbRaagkF79QS4kRGttz9FbwXaXEUaeWmWjecgc6/Up6nZOoWucWtgNLiJJJgE7A3QRTptpeIVJIEBrYtrmzE3E2gc1brMx2X4f8TxOKL++fUc1jS/M1sucQR/TAAg2Nh6brepcX757GChWiTc0SIy6GDe/w3F15rwnjvcPlrC8CNczdbnTYGRpdW29tcRn/wBUAcsth6kF3xlbzWdx6lRwzhUyEPDMrnF3hDcwjK0hwJzHloIVHi/HqdCg+oc7HQcrXtg5rhsZYOvlouHPazEFp7uq/PNzlblDegIveI5R1lU8XxapWpFr/wCo7O0Bt3Ta8X8LpHK89Fq+UmqGGY6M7oyu3MuJMgkzIvMSSealx3tFVrU2UnvL20iSCREkgA+cAfNHwD6jQ8MpwG+13jBMTaAdSEevgDUbm7uo12s5QGOHIC0fFTrFjm6Gt7L1zsBj3Nw7BUqMbSLi1h7xggm5DmOuZJkRdef4ThNSofDTcWxZ0fOB9wug4bwJxo1DUaxtOm0vZVFImqDLTDbDvGu84Eys1XWUsU8Yw1TWpOpAmkGd7DZtJdI9rfpEStnFcboUgTVqNp9M8m+lm9dwvPMO7DU3MqFr6xHjd4HBzXTcOglhG/qidocXQxNQ1O7e0jKHXYSW28Yh1jB0PJXrGY7vD9p8PUaSKgDRbNzvAmbj1hRrcXpTGZkkTLXtk7kxM5Y3Xn2ALMNVBbTqPOR2YVGxMiWhusjQz0sur7M8DbimCpVGV4EZTTlmWXey8mSed7RpdXrCa5jtPwKtVrl7ZfnvEFpEN08Wthss3snhWnFM71pcAfZa3MSRyEGYN9CLFdB2idSJP8O9r2tcW+BrgBYxrrv4gbwsPhnDu8eGF2XPDcwtE6zz5bLHr1jWY9Lw3GcLWb4XGoGmDmpEunX8o38tiq+G7U4Nh9h9OSGkmiGBo1BdluBaIiVQ4b+HVTu5ZXg5gW3c0QARLmxJPqrXH+yfelhxWIyw32WNe6IAm5MSdJIBPVKRYr/iTQAcKQdUygmZaLN9o+ITEX5lZbvxIqvDnMwoewOGUnN7IF5c0QDMHoNiucwFHAkvNTvGsghj+7JAd+UkB1iNYvK6nhPZOhisK5tDEVWkeEi7GGSHZjTBuHCBf+3pCUi1hfxApZM1Vhokh0ZnjKS2DAB8d5AnKQuI7Q9q6uLrZmuLWABoY10aXnQSSbrU45+HTMKA59Rzmm0tyC/KHOE+kqNH8Pc7SWd9IBJa6nlcRaMjvZJ9QlI2+FdusNRo0aVVtQvDQHmAR0cSTJtB0suow3aGk4+E0nHaKwkiJtmgGxXJY78ODWcKjXlmYNzNqMIdIaGkmCQCSJgWusbEfh5jGktaC9oMgtIynrBMg+ilSPRsZxem1oca7GBh8eRzTGurQTOmguvPOL/iHVc8mmMoEgFxJJ5GLAdLWsqlbsbjA45qbzqcxJg8yXXAPmQsTF4Z1F+Wqy+sGbj0PRWkdPh/xQxLGeJjXmIDjIB8wP21XS9lO3j8X3oNLxU2ZgKeZ07XbveLjmvLKbM02MASSLgC1z6qzwjjdTClxpRL25TM6SCCIIgggKD2Kjxx5ImmaWcHJ37XtJdaAYBDBJGp20VTi/F30a1EmrRpscSxwcHuD3OALS2pltEtkzAzb6LkuxnGRWIo16tVxLyRBqF1228TXAxI0E+S0eJ/wpBwpr4YuALA99NzqjBmkNzueAC0SLn9Eo6V3HCCQ40mkEiDWpiwJAMFwIkQYOkpLncH2SosY1vdPrQP9QU8NDpvIzVJ3i/JJS6kcpTwoH7q1SpqNGmYBJ+EK7QarmN1pcHwYg6jzOs8rlXsFwVwNTvXiqxzvA3I0ZG/2zvt7lSwmLLNPcVfZxUrTIlLgFFpJbTaM2tvXRS/+PUS4O7tojoL/BRbxYbojeLtHJSqtDhtKC3u2QdQGgAne0XSo8Iosu2lTBto0aiYOmt1V/ng6KQ42OiUB45wWrWpuFJ/dPP5mgSehOsdRdVuC8Fq0cPUpV6hrZpgOc4hstINzcSb+i0W8aB2Uv5us7qxxdThlZtu8z7ZRccovtHNd1wfhNMYcMNNoDgMzT4hoBobbKt/GhGZxSFMVercLpPGVzWxEQsXC9hcNhnGs1pdkBcA45rgE+pK0W8X6FHZxEHVWpAuz3E2Ymln7ruiAGOaQLW0aRq1aOHwwpsDRMCdTzVehiGAQ2GjkBHyRRXbzQc1j+zVKg0mjTBJ1znNbcAnTVZlClTEk0gIichLjJIFmtnc+i7HGkPbAcQehVTCYUg3g9RAttaVFbuBPgbpYR1siuQKJBAA20UK73QQ03289j1VRymMo0OHue7E1amIbXs2k7K7QlxdBhoEwLRrvsOn+JuDZanTqDSwaxg6/m2C8t4rxyrXquqVn5nmxtAEWAAGgHJZ1SorB7gzDYDiRFSZeLFr3kOHTKTAHVtl1lGiGgBugAAvIgCB8F810eIEc11vZ78Qa2GGVuWpTkAh5c6AAB4LjIOnksUe1B14nT66IOOoOcwhlQ0nH8wDXR6Oss/hvaRlekKlO4NiDq0jVrhsVN3F+ionwzh9WmCKtc1gYjM0AjWbjXZZXG+x+GruzvYQYiW+GfOAtL+bnol/NDyCVYxKfZHCikaZBc02GYNJGnsugEXAOuy5jiX4eUv9t7jfSQLeq9AOMadWhCqUmOFrekqUjg8P2CpMmSXEix0I5ERcFch2l4KzDODQ9znG8RoOZMc13fbOjimhrcKxzs0lz2GYGmWDcHeV57iOCYoOk0nydzc+pmVrEZYcOZ9wSWg3huKH+0PVjT9EyfKR1lJHaogj7upNrN0m65da6wQOlP6wSoNqDexvAkEnrZTp1QYI0O5+vJOiCiVMNQmvvoT7venD+UffmnSwRo3+qK2oL2kj0VKniNdC08tZ3m0EIneGIaI6mFKRfY7y+KK1w6Kgx7twP2U2uOp/YfBKrQa+2inn+/0Wea/L7/VNSxRBvJUGq0qQP3Kz/wCMnmNPnorDMVbn8EqxZDjunDkGniJ1ges+W3L7Kkyu06Geu3v9EqQV1YDUoLsfyJUqkefu+qZlIWkEH3/EW/ytdJAhxNzbjbmSmxnaGo6mWwfECJa4hwndpFwVY7hvuTim3or2nLymv2Trlxy3HWZ+V09DsXXJGYtE8/ovUnMbyHwU2URyU33q844TBdhGf7j3+gF/Iwt/B9h8K3Vpd5uMe5bVTBtdq0IrGAW+alINwzD08OwspMaxrjmIG5gNmfIIz3AqqKf3ZDqZoOUB0aSYn1gpUiy9RFVBNSItE9FVxnE6dO73tb5kD4apRo96piqVyeN7eUKe5f0p6ernQFj4z8SKhd/SY1rR/f4iflCuZupcejCqU5g6ryXiPbXEVBao5oOuTw+ggSB6lZmG7S16ZJbVc0nkdfMb+q1zrNe1mk3kPh+iS8kb+I+LA9pp65GlJOdKs4SqcgJa5p0ifkFfY6AJAHLp9ynY0BEjmuVdTtqWII1MX+9FOnUHnA0EWmf0+CE4pB8fNVFqk20ndFDAqQxZiRFiitrxrHp+6irQaptahsqBGYina4EwNeiL3U9UmtRGvHNSqYUlIUE/e9Poph5jl15fCEoi3DoraCVPEA6EWsiZ0oYUlNtIclEPv9/r9wphxUqpBqkoAp8yIclIqN04BQMWyCDImd4PmCDb5paciLAfqTKl3akGJQ7U5CSg6sBHUx8CfoqibaYOqdzORAQDU25f5Fh9VF2I+KqDVGGDIBsuG492aD3l+cyYtAMRyhdc4nQfsqVbDE9VvzrOvPcVwJ7dHB3TRZdbDPbqD7l6TV4YSqz+Cnot9YxHn+HwpfoVYqcGIbIMnlGvku2/kvP4BEpcJaDeU6I83LRu2PPVJeqtwdOPYZ6hJOzljmpHVTp1JQM14UwVxdRHkAi3rYR71NoEx9Le9CaigKKhFrDff5qQozEnrZEDURrEoZsztHxRabyN1ENRWBKExp5m5nX09ystahSiMcpVTARQ5Da5EalU95BmI25qTjP3dIJ8ygbLeedoMxF9BoNfVTa8/wCUwqBOSFQQVVJtVDBCcFQE708lE1jP0+miQTZUEzXPkmNU8xPlbySDU4CCUqJTymJVREpsyclDJWkSUXBMXpsyIYqBTuQyVUJMQk0p1URhJOkg5hjuaK1UmuhFbUWdxtaa77CI2uPeFSNZQa8DmpBqCqkawWf36mzEJBeGIU21FTbXCIK4UVca9ED1TZU5Kww3QWGuRBUQA4KQIUVZFRTlAa8KQqgboJqYcm++icBFO0qRVbEYtrSG+046NGp69B1KrYjjjKTw2s17AYh8TTk/8hpyuAiNPNZKnUsgPw7H5XENdFwSA71CKSOaAveJF6AHc/gUhUB6eaA0pSqeIx9Nntva3zMD3qXezcGQdCPoqg5emNYIPmmFIKoI4Dn8wmDlHKnLUDOqIRrDMGzcgkDeBr8wiwmJVqE2yRKhmA9U3enZVBJSQsx+wkiORBSlOaaYNKNpByWZPkUg1AzVJPCcNUCTgpw1EDFKqVOpCK+o6LG/l8FAMRWWUBMNVe4S4ZTymUeliLwRHXY+SrNf7lJpnVQXgVMfd1nOxmVwEE5jFgbeauNcih/ypsktqVmE/wBtVx16OJCq46pWotkV82wFSmDOv5mwZ/RaQcsftFWPd66TOtxEE2GolXALAcTqUpqVqTjngmo05oECxbEj0W7QxTKzJBD2m2xChQqDLGovttOhCx+I4F1Nxq4cFrjd0Xa7mCI16+7kn2n0liaRwjs1KTTJlzNpOuXkY8gtKrUNZn9KoWHmACPIyLi+yoU+LsrUSdCIzN3B2F4B9FPgJiiCdPEfSbedt1RXwlauKhpPrEVBJGZrXseLXBgEfurv8XiKfttZVZu6nIeOuQ2PoVkY3irHYmm5l8rrkNJmxG194WuMfVeP6dIt/wCVUgf9oklNQIYeniA6pTqvp5ozi0Wv4mukDU+9XOGCnTpw1xyN0LoA65TqRP7LKx3D3U6DsviJcHPgRoCBAHWFYqCniqIFN8FtxzaYiCNrGEGi7i9JsZqjW5tM0tnl7QUOK8U7qmHCDJgEnwidCSNlmYniNRrMlfDmoNC6nBaRzym4+9E3BMM4ZwWkUXeyypcj02HRIVptfiYnNQPKBUj35lOhiq2aKjKeXmxxt5hwHwKqHgtMexmp/wD5vc0azoLfDdTbQqtiKmcAkkPAzGdBmA59ERfdiEN1YqkzFnNlcwidIcLj1j3AlWmPBEiIVEgVKVFJESzJKEpIOcF0QMUWqYUbMWJsqmnUDNaphqZFaEVENUg1PCYuUDwokSkXFDcSiCisiNqQqeihTrB1wTbQGw+/eqLzqg5pNxfIj76arONSCCBe5LRvtc7KTsO83nL0piDv+bVBdp45xO5AExEa6RMcue6rcTqNqtjOxpBIlzm8o01EzsjUuF0zdwLif7yXfMq4zDsGgA8gB1QZ3DuJZWta5zDAuQXHSBeAQTvqrDONT5bQ2oTrzDeV/VWaz4Fh9+ihhTAM85HklHN8UP8AVcaQcGmzvC4A/C17j1WkOJt7sMNOo4ED2Wu2iIzAXt8FsNcNIhOHR5c1aRm0OMNpNyspVIFpyukm9zI58+asHjFTahUvyA5bTM/srNV8jwkT1+ShiNAY0vYTpyWaAfzWpeKFWOuX362gbXUBxZ9x3FQnaMovofzWVyniwSQJtryQ65c4GGjpJPLcQrRVp8Uqj2qNSJtYExE7ut791M8YdvRq+eUD/wBip062U3BLoiJJn3+t0Oo6s4ainHIC/vlKhjxeoSYo1Y2sL9YJgJ6fGKrh4cO83j2mjz3RaFVzh47Hm2wd5XkFHwtICSN9bRpKoz6wxFYQadOmOZdmI6iFp4PDFjA0mSN4iZuiEpZkqJSmzJlFBKUlGUyqOfpvRc6BT5qTnKNnfXSbVKFlvdSVBc6s0yqcK1SWdBHOTKM3ThQPKZwOydDN5F/QoJMqEzYjzi6Z9PkISZTjyRBTQQY3Jo2ecH49U38WYsw3jfmY5IlR0AlTpNsEUUFP3iiGpn05EESgkKwKi+nOipjhocQXWLSLNPhtp6LQCAT2OIGUxtPwKF3eU+Mkk7zbS/yV1ihUbNjtooAHCSbCxmdJgi/0RaWHLTH5SNtuUIlCkGi1t7adUSUCpjYiNL81JzPv5JsyHUzflcB5iZHS6qCOpj3KpxOrFMwL2jz2RaWIMw4eRGh9JkKTigFhJLRIIMCRaytygMMaBTLlUElRJUMyeURIOTlyEU+ZVDlxSUcySDBLk7EFjpRWlVooUw1RaFMoEArDDqq4R2rOqnCQSlIKBOYCIKmFFOTayCYUkJh5qeZFJzURiGdLfFJhO/8An9EQaU4ch5k8oCAqUKs8nYoJqkWe8CdNp8lFXyeoUKlOddRy10hUn4MP0cJBkEC/UHmDyKLhcKWSMxLSZDSLN6A6x00CqLcpF6gEoUEw5M56gSo5oVE3CbzdIuQe/uR/j3p8yArXpy6FWzKYrKoNnTtegFyfMiDlyiXIQemzoCl6SAXpIjEYjN2SSW9awSlqpBJJZDs1RRp99E6SmhBT3SSUDBSCSSBqmo+9ipbpJIojdD97pJklAyR+/inSQIaqGIotc3xAO8wD80klUSw7AGtAAHlbmjlJJRSGyW6SSBqn0Qz9AmSVQm7ptkkkRHceR+ip0ahzm5SSWsFmmbH0RRskkmhfqgtOiSSYmkSkkkg//9k="/>
          <p:cNvSpPr>
            <a:spLocks noChangeAspect="1" noChangeArrowheads="1"/>
          </p:cNvSpPr>
          <p:nvPr/>
        </p:nvSpPr>
        <p:spPr bwMode="auto">
          <a:xfrm>
            <a:off x="134938" y="-896938"/>
            <a:ext cx="2466975" cy="18478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2" name="AutoShape 2" descr="data:image/jpg;base64,/9j/4AAQSkZJRgABAQAAAQABAAD/2wCEAAkGBhIQEBAPEBAPFBQQFRUPDxAUDxQUFBYPFRQVFBQUFRQXHCceGBkjGRQUHy8gIycqLTAsFR4xNTAqNSYrLSkBCQoKDgwOFA8PFCkcHBwpKSkpKSksKSkpKSkpKSkpKSkpLCkpKSkpKSkpKSkpKSwpLCkpKSkpKSkpLCkpKSkpKf/AABEIALgBEgMBIgACEQEDEQH/xAAcAAABBQEBAQAAAAAAAAAAAAAAAQIFBgcDBAj/xABIEAABAwIEAwQFCQUGBAcAAAABAAIDBBEFEiExBkFRE2FxgQciMpGhFCNCUmJykrHBM4Ki0fAWJFNjsuGTwtLiFUNEg5SztP/EABcBAQEBAQAAAAAAAAAAAAAAAAABAgP/xAAaEQEBAQEBAQEAAAAAAAAAAAAAARExEiFB/9oADAMBAAIRAxEAPwDRU4JqcF0Q8JzU0JwUDwU4JoTkDgUt026TMgfdGZcy9c3SIO+dHaLxvqF531qKku2R26hW4hmNma2NiRsD0Ltr92651OKRx/tJQD9Ub/zPuCCe+UDqkFY3qPeq/HiMsn7CkmeOTnNyN/E9ehuH1792wsHR0pd8G6IJsVQ7/wAJ/kujakdfgQoH+z9Z/jU34Hn9En/gdaNpKU/8Rv6KCxtmadnD3hPuqw6KvZ7UQePsSh38Llz/ALRmI5ZmSRH7THMHkfZ+CYLZdKoilx5j7HMCDz/7hp77KTjnDrWO+w/l18lB0QhCBEIQgEIQUAkSoRCJEqECJEpSKguhCFREJwSBORTgnpoTkChOumoJQKXJjnprnLzyzIOkky8c1XZeeqrLKt41j/Z5WMBfLKcsUQ3c7qeje9BK4hjbY7A3LnHKxjRd7ndGt5ryzTZQHVR1d7FIw5iemcjVx7h6v3l5cMoZGSZGWmrZB87J9CFn1W8mtHxV0wXh2KmIe49pO+95nb35hn1R8dFNxUTR4FU1ABmd8mitpG23aZeh5MHd8FPUGA09OA6OIF2l5Heu8jrmPv0sozG6iug7SWN0T4w5r2tLPXDPpM05ab7rgz0gw5W5IJjYAvAsAw8xfmB10Cn1FtN7jXTW4/Ij+uaS1iTfcDTlpfX4/BePCcXjqWdpESbaOaRZzXdCF7ZGktIFrkEAkXF7aXHMKK8OERRtEphkztfI559YENed2i3LZe3svVyXNrZb89rKkRUFThmWe4ex3qzsaTYa6Xv8HeXPW6UVYyaNssbrtdse/mCORCUdnAm2ttbnw6JHi+hALTfNcX6W096SeXIxz7XytLreAJ/RVekq62pY6oikjaASGw5RrbUi5H5n3IPRLgVLNLLHEHwyRWL3x+q27hcer7J8LDZeOWkqqS5t2sfNzG3Nur4v1apzh/FvlMWctAe05H22uBcEd2u3ipDLlByi51Iud3E3uT4lXcELhnEbJALke/S/QE7Hud71NNeDqFEYtwyyUmSMiKU/SA9V/c9vPnrv4qMosVkp5OxnbldyF7gt+sw/Sb3bjuV6i2JFzp6gPALSNdfLuXRQKhCRAIQhAiEIRAUiVIgEiVCoibJUiUKqeE4JgTggcmOclK4yOQMlkUbVVNl2qZlA1tTrZRXix3GmwxukdsNGtvq53IBR/DtBLds7hmq6zSBp2ig+tblpfy81DNeK6us4/wB3pAZJOhDdz+86wHcFqXCOGlrHVkrT2k4uxo3ZB9FgB2vofcnESmCYIyliyNN3u1llIuXP6nu6BSLb29a1+7a/I6rm2xIeBrtexBt0IP6roHC9ri51AvrYbn4hYVUqni8CrmppsnY6w52jVp2zk8xrY9LKBhw2qwtwqLtcy+V4a67Xw8s3cfhfxV4xDhinmZIzs2MdIc5ka0ZhJ9b/AG21Kq+G1boS/C6ywDgWwSnZuYEN1P0DyPI6eGkevgF7QKyoOVkeYAAmwaLudqe4OA81bMPxKOdmeJ4c0EtvqNR3HVZC/DZ6bL8ojeGF4D2ZrZsp+F9bErV8BmgfAx1MGiPk0CxDuYd9rrdKI/ifHzTFjXRsfHIcsma/sHfTwuu+C4A6mlkLJbwP1ZHa5vyJPdtfmN1H8f0uanz/AFCHe7f4EqS4RxHt6OJxN3MHZP8AFmg/hynzU/FTPcvAyijpYZeybYAPkIuT6waT7tAF70OaCCCLgixHcd1BR8DxsU9OI4mmSeV7iGAHTZozddr2HwVxoXSGNhma0Pt64abi68uEYBFTA9mCXHd7tXW6X5BPx2pfFTTSR+01twbXtqAXeQJPkrfo9uUXvbUbHuO68mI4ayoY5krbWN2OB9ZpH0weR/oqoSUIZSMrhUy9s6xBLt3l1i0c9LH3FTtPi1PXMFO6Q5nBuYC7MzgAXBp5jfRXBGwTy0coil1BN2PtYPHUdHdR/srVTzh4DgQeei82JYYyeMwOBsAMrhe7SPZIcear+C4g+CV1PNo5h35OadnjuOl+ivUW5CRrri4SqBEJUIGoSlIgEiVIiFSIQqIlKEiUKqcE4JoS3QI4ryzvXocV4qp2iCLr591TeKcU7KB5B9Z/zbPF258hdWLE5t1m/GdWXzRwj6Iv++85R+XxUFl4BwTtI4Ij/wCreZ5jz+Rw+y2/2nfmtUrn1Ili7FsBi0bKHEhw19pttLAclAcBYeGmZ4GkLYqKPwjYHyfxPH4Va2MIJ9ZxB5G2ngQL+9ZqojiDiplG+Fj2PcJdXOFrNYDYm25Oo0+KrPEDqn5W+up2P7OJrHNlBzNdGWjUC+rTc3A252VixvhCKslEsskoysLGsaRYHWzhfxvbmq7gOLyYbOaCsPzTjeKT6IDtnD7DuY5G/erEXLh/HmVkQkZo4erJHfVrv1B5Feyahje9kj42OdHfI4gEtvvZUrEcDnoaplTQsL2SnK6EXIF9Sw/YPI8j5XvTHXAJFiQLi4Nj0uNCorx4vhbZ43McAbhZ7S4hNhVSWm7on+03bM3qOjx/WhWoKA4mwBtTGdNRqDbUHqElHbE546qkL43ZmSA2PlYgjkR0VO9H+OOiqBSkjJM4gg7iUNIFjyvYD3KHwzGpcPlfDICY3aSM5d0jL8/z2PdHy14grDNG4FrZG1DCOYJD/wA7haxG7ITGSBwDhs4Bw8CLhOusKchwBBBsQdCD0SApUEXj2Ix08THPhMjMzRYMBawDZxvoLcv0Vcq65tfVU/yRjrxkOllLctmgg6+Fj45rK7FcJZY4WOe4sYxurjo0fDmrKO7+drX5X2+Cr/FeEukjE8f7WAZhYe0z6TLfl/up6KUOaHNIIcAWkG4IOxBTJS1t3Oda+mrtPAAm3uQQ/DGMCaNovy0/ryI8u9TqzqaY0OImIXEc3z0XQG/rt8jY+QWhxSBwDhzF1pDkIQoEKRKiyBEJUiIEIQgiCgJClC0pwSpEqBj1HVp0Ui9RlfsUFVxSTUrN5XdriQH+cxg8GW/UK/4q/UrO8IdevYf89x/iUG+cJxgUeZ1rSyTyOvoLOme0fANCmYmhos3b7xPxJUZw9ZtFBmtbKb3653fqpJhBALbW5WFgsNOoKiuI+HY66Ls3+q5pvHIBctOl9OYPMfyUg6UAOJPsi7uosL7eCzfB6CXG3z1E1VJHHG7JFFHqG3GYaE20Ftdyb9FYjRsOohBFHC1z3CNoaC83cQOp/ReoFZnNPW4LKzPIailkOUEk6c7C5OR9uV7G3u0Shq2TRsljcHMkAc09x7uR5WRXqumuQlsoKPxzwx2zC+PR7dWn8we4rLqSmvIWyXGXR4I1HXTxX0HPCHCxWYcb4QaaZlQxl83quHUC3xGhB7lqXCzWh8M1IdSU+9uza1pO5DRlHwAUqqL6OcSMwfHlmDYg0jMDlB2Ab5cjyA6K8qB4KVMSqIcq36QY70Ept7BY8fjDT8HFWIqO4goHVFLUQMIDpI3NYSbAP3bc9LgKikYVxA/C3wx1JLqOqa2SCexswvAcb9AL+s3zF9Vb6DieGop5Kqn7SVsWcFjWfOEt1s1p5kWI7j5KiYbwxXYi2GmrC+npaMCPKBZ8kjAW3F73IBtm9kcgblW3gfh6ooY5aeaVkkTXk01h6wYdXEnlcn2dbEHXVWpENxu4zUcVeIpYnU8geY5GZXiIuyPBHQjK7wCs3CuIdpHlvctAcPum4/NpP7y64zRGaCeJ4baRjmCxJ9ppAvcDXUKn+jjETlpM272vpz98Mzj/APO73pODR0IQgEiVIgEiVCBEJUIiFTgmlKFtTglSBKoGvUbXbFSTgvDWN0KChY1oSs5w52WsHdM/9StK4hjsSVmNS7s6px6PY/yOh/VQfQ2EYk2HD+2cHEQ9pmDBd1u1dsOejgvZheMtqIPlDY5mgZvUey0hy9G878lFcA1okp3C+oIf+JoH5tVhjkLrktc3pmLbn3E/FZaYvgPEtTQz/KpI5jT1T3CQPDjnAOpDnbvbfz1HhJ0WIHB6vtWXloawZ43t1vHckW/zGXIIO4+Gl41g0VXC+CZt2uGh5tcPZc3oR/PqVnGBQyUVU7CKyLt6ed1425C4XN8szANQNPWtqLE8je6ytfFPElDNh8/94heJGERsa4GQy7ssz2mkOsdQLWKd6MI5Bh7O0vZz3uiv/hEj4FwefNLT+jPD2Pz9i93MMdK5zPduR3EkK0sYAAAAABYACwAGwAUU8FLdNQop68lZRskFnta4dHC69Ka9DjxUkAinc1os2WJrgPtxHK7+GSP8Kkgo+tdlMMn1JAw/dl+a/wBToz+6pBJM4UoSpEIgKa51rk7DUk7W705Ztx3WVVTXw4TnbTwVGW0tye2HMH94ZQzmbXOoVGg0VdHMwSwvY9jrgPabg2Njr4hdys5p+O8Nwv8AuVPHNI2NxEsrMhzS7OcXOIznS2lhpYaBXjCMZhq4mzwPDmO02sQ4btcDsR0TB2kYRc5iRyaQ2w8LC/vJWZYGewlY3lFigjHg6SVn5SH3rS3hvrEG52cA8mx723sD5LLq11n3H08XZb92d1/9KsK14JUJEQIQhAISIQKhCREQhKcCmFOC2roEqanBQIV5qhui9S5SNVFL4jprglZNxFBllB+tdh/Mfr7luOMUuZpWT8X4afWAGu7fEaj9fesi4eifG/ZY4+1827xOrf4g4LUHOdmsGjLzcXa+Abb8yF858G4t2UzbmzZNz0OmvkQCvoLD68zQh7coePVeDeweN9Bv13HipVj3LzV1bDA3tpnxxht2h7yBvu0Hc3sNB0XoYCALm55m1rnw5LMcUArsdFJUud2UN2Rx5iASI89h3uOtxqQAOikgveGcWUlS7JDURudyZq1x+6HgF3kphZh6R+Faalp2VNO0QvEjWZWudZwIJuASbOGW9x3qa9HHF7qtj6ecnt4BufafHfLd32mmwPiO9MF1CVIClUUIIQlQearpzJFJGN3NIb9+3qn8Viu9JUCRjJBtI1rwOmYA2+KAbFefDjYSR/4cj2j7jvnWfwyAeSB0lUXO7OPl+0d9UdB3n+fTT0t0AF79T1SAfHU+K5VVUyJjpJHtYxgzPe42AA5lEd7qA404XGIUxjBDZYz2lNJcjLKOVxqAdj5HkvHh/pLoZ5208bpi55yMPYOyucelvWA7yArUCrwU/Aaegwyn+RVFRR9rlMlVnLRnz33DtXADQDewvbVRHooaO1xF8IcKYyAQ3B5OeQB3hhbfxCtOLcC0NVIZpqcF51c5r3szHq4MIBPfupWkoWQRiKCNjGsFmMHqtHuB9+qaiPwziCGqD3Rh7TGQ2USRFj231sb9wKzoO7SfB4ec1Ua147jJ2g/N/uWi8RVJFPJYWfIBC0XBOeQ9mNRvYEu8lQ+GGipx67f2dDG9rbbXaOy/1yPPkrCtZCEiECoSIQCEIRAhCEEEU4Fc7pzStq6BPC5gpwKB6a4JUWRHhrIbgqicU4RmaSNxqPFaLI26h8UocwKisAqojFL0Djmb3O5tWr+jvi0EBrz7IDZR/l6BkniPZPdbvVU4u4fsXWFg43aeknLyKrGEYpJBIHt0fGfWadjyII5gjQ/7lQj6cAsTIXm1rgXAYG7k9/iTttZVLiXg2LEslZSztbLYZZWkljw0+qSW6hwta46bLzcOY3BX0pp5SeylHZ2zWdE/fs3HpfVpO9rHYq2UVLDSxxwQsytvZjG6kndziTvvcuP8gs8VQv7NsjqI3YxicbzGO0jgdK912g/SL9mkjYC5sn8JPFXjdTW04IgAdmfawc5zGtGnVzgX26BW7EuCaKpkM00AL3aucHvbmI+sGkAqVoKCOBgihjZGxuzWiw8e8951TR6rqGdxpQiTsjVw5r5faJbfpnAy/FV30sYtJFTwwxktbUOcJXD6rQ05PA5rnrlUPxZguFwYe10DozKQwwvbLmfIbjMXNvYNy3Owtp4JINUBS3WecKekinbHTUkzZmFrGRdu/LkLgALnW7R3+9aDdMA5R1NiETquWJkjHPEbTLGHXLHscRqORLZB+BVLivjWWSY4bhrXOmJLJZgLZCNHBl9rc3nQcuqr/D2HPw3GIIZJA4yMAkcL2JlYbgX1NnganeyYNguqN6YWv+QMy3yiZva26ZX5b92a3nZXlefEKBlRFJBK3MyRpY4d3UHkQbEHqEgz6ox57pIKLBKeDM2FshnyMuxr2i4zO0adQHE3JJtyXqwLjSsgrGUGKsaHS2EMzQ0XJNm3yeq5pItcWsd+6Bo6eo4fq3SSROmp5AYzKwWuy4LTfZrwR7J0NzY7FeiuxE45X0Yp4ZWRUpzyzPAuBma51y0kD2AAL3JJWsRq11zkvoQ63UWBBH5377+9JLNlsSDYmxIGgvtfoO9eHEapsLXFoGZx9Vt7NL7HU/VaAC5x6NJ33yqs8eY+IGOkB1h9WMcjVytszxyRlzz99eb0MYOWU01W4HNUPyMJ/wAKO9z5vLvwqiY1WvxSuipoCXMDzHG61s8jjead3QEgnuDVu2F4eynhigjHqRNEbfADc95OvmtcR6whIlUAhCRAqEiEQqEiEFfunArmSnArauoKddcgU8FB0BTgVzBTgUQpC4TRXXdIQgrGN4MJWuaRusn4j4efG8uA9dv8bP5reJobqv45gDZmkEWI1a7mCisd4fx51M/tIxcO9WVhvZzfqkcj0P6jXaOF+L45owc92aDMT60Z+rJ3dHfksj4h4ZfE9zmts/dzfovHVvf3KPwjGJIJO0icWvGjmnY9Q4cx/Rus2Er6Ua9xdfTIBpzLnHn3AD337teweL2uLixI7je35FZrwnx+yS0ZIY/nC42ae+Jx9nwJt0KvdBWxvzZbhxOZ7XaOvYDUHlawHcFnGnTFsHhq4zDOwPbfMBcghw2LXDUFZdh1HSUeNvinY1kMdxB2hLm5y1pY97ncjdxudASOi1eCQkEuFtTYdGg2BPja/mqzVYTQY0ztvnLxkxdq0dm/TXKbghw9a433ViK96T8TgqjTU1MWTVGe147Os1wIEeYaEkkG3LLyWk0MJZFExxuWMYxx6ua0An3hQvD3BdLQnPCwl5Fu1kOZwHMN0AaPAKfBUHKOijbI+VrGCSQASSBozODRZoJ52WcelmidFLS1zL3HzTj0e0l7PeC/8K026jsewdlZTyU8m0g0dza8atcO8H9Ug9WGYg2ohinYQWytDx3EjUeINx5L03UFwjw98gphCZXSEkvefohx3DBybp5m5UxJKGguOw1J6Dr4IOjtdDsdwuTQLOYwhpA5NHq3Bs7Lsdj7kTEjKRbQ+sNNWnQ68iND5Ec1yqp2MHaSENABAJ9otNiQB00CDw8PxVUcJjq5Y5HMc7LMNCYfouk5B2/wWc+kfjQSPdRUrib+pNKPqneNvS5GvgOgscb+kh096ShJDScr5G63PRp+k74eO4d6O/R/2pFTUNvGDcA69q6+ovzbfc89hpcnUiVPeivg/wCTx/LJWjPK20It7MR+l+9pbuH2iFoYTGpyUOui6S6S6gci6S6S6ByLpt0XRDroTbpVcFbunArlmTgVpXYOTgVyBTwUHQFPBXIFODkHQFLdMDkt0Q4hcpIrrpdCCGxTBGTNLXDwPMHqFmnFHA7mEv2P0ZWjQ9A8cj3rYy1cZacEEEAg7hB85TRvhOWVpB3a4bE9QR+isODcazQhrXkSsb7IcbPb9x4tb4eBWi41wLHKD2eUX3Y4XYfDos7xjgSSEktBZ9l2rD4PH6qC/wCC8fxzDsy8aizopvVdYixAeN/MBWHBqqmgjEcTOyZcuA1LLuNzZ9yPisDmp5YtJGEAbG12+R2HwXsocfli1jlkb4OuPcf+pTF19DUUrcoAe125JBvcklx/NPpnOyjP7Wt9upsNO6w8liEHHcw9rsn97oy0+9oP5qRg9IZG7Xj7lU4fBzk8mtgp3ktBfodbjbmbfCy5uD3wubmLXua5ocLXD9Q1w87FZrH6SQBq6f8A+REf+Zc3+knMbZpPF1S+3uiunk1ofD0FQylYytIdKMwkfmuHNLja7iAL2NvJek10bWBpkDrANNvWJ0sb29XXvKyOs46cf2eVz+XzTifxyG/wUZW4hWz/ALWQxtOwc7Lfwbuf3WlXya0nH/SNT0wIa4Fw0ABD337h7Lfis1xjiGrxFxBJZETZwudb7B7uv2RqehUpgPo9lmIdkNucsocxvkz23fwBaVgPCEFJlfbtJG7SOaAG90bBoweGvUlEVLgz0agBstS0tbyiIs9/3x9Bn2faPOw0WmMaAAAAANAALAAbABNCeEDwi6bdLdQOukukui6YHXRdNui6YHXSXSXSXVD7oTboQVguTmvXAvTg5UegOTw5ecOTw5B6A5KHLgHJ4cg7ApwcuIcnByDrdKCuWZKHIOt0iZdLdA+6bJG1wsQCOhFwi6LoIms4Rp5L2aWE/V0H4Toq5X+ixjtWGM99jG73t0V5ShyDK6j0WzN9kSeRY8fzXjd6PakfRd5wP/5XLY86USIMfi9H9Sf/AC2/8Kb/AKlI0vo5qDu2Mf8AtX/+x5/Jah2qXOgpdD6OLftJ3Ac2sIYPdGG/mrHhnC1NT6sibm5vIBJ8TufMqRzJWoOo6BKExOBUHQFLdcw5LdB0uglc7ozIOmZF1zzIzIOmZF1zzJboH3SZky6MyDpdC55kIiq3Tg5CFoPBTgUIRTwU4OSoQOBTg5CEDgUt0IQKHJwKEIFSoQgVKEIUCpQEIQOShCEQoTghCKUJwQhEKi6EIC6LoQgLoukQgLpboQgLoSIQGZCEIP/Z"/>
          <p:cNvSpPr>
            <a:spLocks noChangeAspect="1" noChangeArrowheads="1"/>
          </p:cNvSpPr>
          <p:nvPr/>
        </p:nvSpPr>
        <p:spPr bwMode="auto">
          <a:xfrm>
            <a:off x="134938" y="-714375"/>
            <a:ext cx="2190750" cy="14668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86" name="AutoShape 2" descr="data:image/jpg;base64,/9j/4AAQSkZJRgABAQAAAQABAAD/2wBDAAkGBwgHBgkIBwgKCgkLDRYPDQwMDRsUFRAWIB0iIiAdHx8kKDQsJCYxJx8fLT0tMTU3Ojo6Iys/RD84QzQ5Ojf/2wBDAQoKCg0MDRoPDxo3JR8lNzc3Nzc3Nzc3Nzc3Nzc3Nzc3Nzc3Nzc3Nzc3Nzc3Nzc3Nzc3Nzc3Nzc3Nzc3Nzc3Nzf/wAARCACMAIwDASIAAhEBAxEB/8QAHAAAAgIDAQEAAAAAAAAAAAAAAAYFBwEECAID/8QAPxAAAQMDAwIEBAQEAwYHAAAAAQIDBAAFEQYSITFBBxNRYSIycYEUFZGhI0JS8GKxwRYkMzTR8RdDRHKCorL/xAAaAQADAQEBAQAAAAAAAAAAAAAAAgMBBAUG/8QAJREAAgICAgIBBAMAAAAAAAAAAAECEQMhBBIxQRMiMlFhBRRx/9oADAMBAAIRAxEAPwC8aKKKACiiigAooqOv9wctlqkS2o65C205DaB+59h1PtWN0CVn3nzo1vjLkS3UttJ6qJrQN4RMsDl0s+2QPKUttKsgKI6g988EUn/7aW29aYkR7qn/AH7aUqbaGMnqlxJPygcd+KSWL5cYtneYtq5smO2ouPqbSpLIUcZyQM4PXGQOak8luo7LLGlG5eSztH6uTd4s165vw45YeCU4VsGwpBHU+uajNC6rn3m/zYs2bHdjNNEtgNhJKt+Bz34zVTs3G4XGUzFi+QhbriWkJbaSgAqOB2PrU7rDTl20uzEfmyoktt4lIUlkfCvGcEEcjGeR6UVPVg3j3RZ8fWge1cuwogLWA4UCQ24CBhOVEg9MdOKa0ut+aWt6fMA3FGeceuPSucrHqddkugmMMNNvFJSVJTuBB6gg/TsRTVpqevUevGrhNnojEnc2W1lPmAfK0n/Mg9aFNrTQOEXtMues1DxtRWyRenbO1IBmMpyUkEBXqAe5HcdqmKrZGmvIUUUVoBRRRQAUUUUAFFFFAHhaiASMk+g71Xf+2N3hXKZGnwSsOblMtODYWfQE9FJ45NMmsLxNtDMdyC0le5Z8xS0FSQkDpx061XOtr3IvCGVrSlkuNbA2leQE9VHp3+Efeozluk9lscddn4Fi5yxNdVsITH3k5QnaHFE5KiPTPIHpU7p3X7en9PyLWq2mQ4pSy2pKgEq3f155P27cVuag1XZpWimLLGhKblhCEgeWAlopIyoK7k4P60ipZL+5SB8KcBR9f7/0NOkoIm7myLQ4WVpUhSkKSrKSnjB9al7pqS73wsfm0xyQGQQgHHw56nA7+/WsFMeOo+UyFrx8y+f868uLaUkJXGRz0Ce32NI8yOqPCytWM/hvqCw2N+eq9MhTjyUhp7yfMwBnKMY4zwaXZc5hdxmPwWSzDefUptnONqc5A9j3HpUfIQGXXGkn5SPMHUp9KZfDe02m83xyJe3QhpDRU00XNnmqz6+w5xT2pI5mnB/sZ/DhVjjuuXG6yQJLKfNjKeVhKUngkeq8nB788dTVoWe6RrvDEqEsqaJKeRggj1FUdMh22LqeXa4clTlvafC23QoKKQceYkHvjPX2q3tOIsFpX+WWiS2p53LigHS4pwgAEk+tJG4uvQ832Xb2MdFYHSs1YiFFFFABRRRQAUUUUALF/wBWN2e4mIuGt0BsLK0uAdfY1XH5VN1TqNUaItDJ8kvuLc+VCVLPYdT0H29qsvUcqxQ3iq6RUOvqbyD5G9W3oOfrVRXK4TLPeWJtokLjLLASFYByMkEEHgjpULfyVZal8dpEbf7XIst0ft0zaXWcEqQfhWkjIIrKAhEBpJwCpO449/7ArSusuVcJbsyY+p+Q4crWSCTjjHHA+leylt6Eyvb/ABEYSsjr/fT9abL9o/Fr5UYUpO08AEdB3NfIDClYP8UjI/wj1rBS3krUpalfykqPFeGgGt6gkZV1JNcbPoIdpf4faHGbUpTSeQtJBPvitDykAha8E9cEdal7YUtrclqGUMoUT9ew/Wo6O8uJMYeQlKiy4lwBY4JBB/0/eurBdHjfyLi8v0m/CiS4U+KiXFkRUvBQR5jZTuSUnOMjmra0JpiKxHt10/HOl4oKwynalIJ4IPcik3UWtVaskW9hu3GIiIpUhxxxYUSQg9MdB/nxTJp3Qsxt+13P8WwEpcRIW0W1bsY6Zz9K2X3+Dli6g90WYnpWawnpWasRCiiigAooooAKK8qUEpJJ6Umytf22TpqfPtUlKZjDZ2x3xhYWeBlPcZ9KAJ692u2zdr9zwEMgglS9qcH1qp9YsW9UpT8RXnQ40hJUlAIPlKxvAJ9McfWpDUniELrpD8MwjyLq44hDyOqUpHxFST6HAGPel65ahhqtMZmHGUZzwzOdkY2gc5QgdMH9qjOMnJOJSMlTTNjxFnaUmQrf/s02yJCCd6mGigJbx8quOTnHr0NIrEpcZz4srbPUYzn7VsPOFiEpwpKggE4HFNGodK2W36aZmRb4h+5Fpt5yNvSUqSsgfCByMZ79cGq+RE2noXgGXklTMhCR/Ssnj7/9az5bCElx6W1tHVLeVE/6VqRIEqXITHt0V6TIIJDbSCpWB16dq1XkOMvradbW06hRStCwQpJ7gg1F4YnYuflUepuvzUuYaaQUMp+IJJzuPqfem7QehxquFNlruBjhpzy0ISgKO7Gcqz0HIpbk2FpjT7N0fvUJMuQkON25OVOqQemSPlPfkfeo6JKmRypEJ6Q0XgEL8p0o3j0OOv3qmoo5+s5uxk01bZUi5qhsBtx954x0LBynCVEqV/7eB+tWro62akt12cZush1cFDJ2EOhaFqyAMZ5GPeqlttwnW+ZFbgwlRZTDRKVNvDOMnOT0APNWTa/E+LFbjxtRxJceSWxukJQlbbnqobT0qcerlbHnGUY1RY46Vmo+03e33eP59smMyW+5bVkj6jqPvW/mrnP48maKKKACoq/X+BYGmXbktxtp5flhaUFQBxnnHSpRRIHFUprfVN1niVY7rBioVHkA72t2QQTtIye4P70AetR6wmxtTzJViuq3YD6UYQcqbztwcJPTp7UvWnTE6eGJKlCJEckpjec6n5Vq6ZT15459xTh4eaNh3FLk+7APJHwNxSSMAj5lfUH4f1+kxLhqtb9ytN3kOyLbPZStuYr5oxThAK/XB2fGPQZ9axuhkrIDUHh3DskJmc9KlTE+ZseShISQVDCCOvG/bn2NfC/6JtlveeZQ5KU4xbkvr+IHzHVOBCU9OhOamL5ra1TLJGt0951by1BM38OkqxszkhXAOVBJGOxqKjazg3C8xX7o4uOhRjfiHXE/DhoLUemeCsppG/2Osbq6FjV2m5Onrkm3odRLStsLOEFJTn+Ug9enalotodKSnCSlYURjr2xV+X5UPV06JaIPkyGEhMiXMRhXlNn5UIV2Uv8AYZqJ8QPD5+6vInWRMVosMBH4YI2FzHoR3xgCmViOiutEanf0veJMsW/8VHcbDTnx7SDkEYP2qNv92cvuoZV3kxm0ee4D5OcpASAAD69OTXlEFQadXu2LC9pRzncOoPoeteXW/wAErduQ7sV8QUOB7VKc/R2cfAn9TJcsR/x+1Mdv/lt/CRxx7f3xS62pRwkDPQIxnJPamSw/nGoZ6mLTaWX3doQ68slKW0/4ldvp1p2tXg3FCQu8XN5aiclmINiU+wUrJP7VKGOTWy8s8cb6iEqPN/GIEZQbQuMGXHnANuDncMnvWLwh5pEOK+0pDDDRDRJB3Ank8VKxdKw5HiY9p9t6a3AaWtO9L3xjDe7qfepbVPhfOt8Zcm2XVUxtJCQxKGHDk4ASRwTnHGBmnWFx2QeaMmr0KOng8LiHbfcHIUhsFSVNfMoDt6EcdDVq+H/iI3elN2687GbgeGnE8Ikfb+VXt+lVPZlN266PpugcjPMpU2W1tnclRBHI/vNaSW1EpQyVKUFZSpsHOR3HcVsZOL2UyY1mejqgHIrNJXhvqly+W9cS4HFxiYDm7guJ7Kx+x96dB0q6dqzz5RcXTITVyJ6rG+5a54hyGhvC1EAKA6pJPT61TlhjStT6qitSn1vF1e+Q4rk+WkZPP2wPrT94qWdqTbhPcuZjrZGBHdc/hvewT/V70i6Ka86ZMLU6JCcQ0A29JeU3tJV1TtIyRjoeK1mJWWZP0y7bnDcdPzJcd9CQhbCl+ahbQ5KQF55HUc+3GarjWep5N7dSz5za47AUlLrSVI80HGSQSf0z2prvN3u0KzySvUkKYkMFIchBoObzx8QJPHPVPPtVSLkKJI8pSug/hkEn6e9RyPWju4kE5OU90TFotdzu5Um2wnH0o+dYACE/VR4rWkW2aLcm5GG6mGpRSHwApAIOOSOn3pp/8QoTlibstmiO2qOhBbdcfG44wcgbe57k8819dHaui2xlyDNT+MtMkndtbJLSsYUCk9QfTrU3CN0W/u5HtJV+BZ0nq6TpS4ec3/EiOkfiWem8eo9FDsf1p01LrRyXZpElc9uKhTeI9vhr3uqK/lLzieEdc7QfY1WOomIbF1mN2t7zoQWSwvBGUHkA554zj7VvTrv+J0PZ7ShopW1KeccUEBIWP5eR1I3H9qeLdNMXNjjKUZxXk+dtSlLC1+Y2VAhQSpRycHua3rRZl3+5JtUNYLsx3epwc+Q0MEqP+X1NQkiAWY61IfQtSEgrCR0z05pw8F7o9F1HIisWh6Z+IQlLkpo4EZIOfizxgn3zxSQh2lY/In8cH1Ldjxbdo3TixDirESI2VrS2kKWv1UfU96Q9R+I0iQ7OiWc/7q/HQmPJSChxlw/Mcd/7618vFK9PG6phpjz4LzAID3n4aksq64A/79RUBabTb2rQvUGoXnG7d5hQxGYOFyV+meyRjr9eRinnNt1E4IxVdpGGL/LgXd+8gIVPfQ5tJScJWoAbsf6e9N2ndcRbzdo6LtJbYi2qIlbrr6wnzpRABI9QkZx7nPaqwmPRQ7IdbQoJfUUxAp9REZRUDuP9QSnP1zW9NsZ01dURn1tSUpSh6M+B8L6DyFY+uc0JuKvya4qTotrxF0ezqW1mbBSkXRhG9laf/OT12H69vQ1SloekuvKbjMlbik7eQcoPfP0q+NAX5d7tRMu4RZE9J3ussI2+QknCUkevB5/6VT/iLEXYdc3BELDbcjbJSkDuoZP/ANgqtyK42inGk1JwZ9LRfzZdWW6aCrymz5D5PVSFHB/TOftXQySCkEEEEcEVylOcmO7HJvmEbdqFOJIGPQV0jomeq46RtEtfK3IqNxHqBg/5UYXaN5ePq0xb8VLVaFQDdJkpxiahOxhKSVB09Qnb/mR96SPDe4WuHd5ar200tp1jDYcZ807groBg84Jq1NbQLEu0v3G/wkSERGyUq53jPZJHqcVQUKUYs9EhreNqyotBxQOw5yncCD0OM1VnGi09TXe0SrRLiW3TpDq0EIUphDK0nruCfnGPcCqhLq4zweZUA4hYcQonjcDkfvirKtNskXmbGjQFMpjuoD7i0pG1lvPCtgyNxOQN5UrgkgYqD13p2N+duK0826+yB5awk7v4qRle31AAyo9ATUZRbR3cbLDFLfhjNdZFp1fpxd+tSmmLvFaKpUYYClD+YKHcdSD/AGIfSto07Zoj911S6gNPNfiIkQ/I4jcQcJHzHP8AL0wQarjatC9wCkuD4cpJBHbB/wClElxTjYLi1KUkcFxWcD/QVie9oo+LSuMrRsXyZ+YXGVNaZQwiQ4VJYbGEtp7JwPSpO82Zy0WTTkxTh3T2XHCnAAThQwMgZJIIPOcc1M+H/h/P1EUTrhmLb287FKTlTyx0ASf5QeueuMe9fHXVtdixnm3LS5BfhSMvCK4VQ1pWP+KlBOW8kD2zkdaZRfV2Lkyw+SMYeERVymMNwEx0Brz1pHmKb57YGT7DP605+CNxvyHnYbdtD9kW4S5KyEllzvz/AD9uOozVdRIweZLzm8gKCdqE5PPf+/Wp2w6i1DYUzbHpseY/Lf3oKW97gO3B2Dpzgcn0pcTSdG8mN49G7riOhrU0ry/zPYFbkmcSVKOTnYTyUen/AGrRvV8/NbVa7SiMUtW1lRK87g4SeSQBwPrU1N0VqZi1fml3W/KuD7qUtxGgX3FKPUrV0AAzwKXLbcJdrXOiSEIdjyAWpUR35XNp6EpOQQR1B/Wsapuzmi+0VXoiDsbwpRAbHAIyMCmi53eLdrTY2mw6XoEVTLyljgncMAHPIxWydW26KFOW3SdohyVJKS+pJexng4SQKVI+5kqVwGlk/CBtSknnAwOPp7jitb1SNSd2y6/CBmU1apRX+C/DLdJT5Y/jbu+/2xjHekzxhc369ZbYG51ENsYGOuVEVt6E8QIFmfNvvFsahpdCcS47G1RB+XzABkj0UKRNT3hy/aquFzaJHnO4YA5OxPCePoM/enlqFG8f6s1n2ccS/ZpSg44p0LQXA6O+e1Xn4XIU3oGzhzqWlEZ9CtRFc7vzJDo2OLW4ongE/Mrt+9dR6bt/5Vp+3QO8eMhs/UJGf3zWYVSH5mqTJJQCkkEAg+tVH4mWG+Xi9vSIdv22+HH4eKkICuNylcnJ9PtVu1oX2AbraJcAPFn8S0pouBIJSCMHirHCUJpLVb9mZety31ogSykOONIBcb5wSkkjqOPbqO9O1vjouDMQQi0GpzzTLnlHKWmB8ZYSfXaCpZ7k4qC8QtFQ9PxrSzaGpUmRJcWhZVla1kAEYAGBSlvvelLuGyp2DNaSlWNwJTuHBPUcilasdSLq1vZbZLfs/mwmC7JuTTbiwgBS0YUpSSRzghNa/h7aLHJtf41NniolokOoKy0CoALJSRn/AAlNV0rxHvMpURVxZivrhuKcbUlBQokoKecccbiegoieI9zgJeTaosVjzA3nzEKXjYgIBAyOSEjP0o9mXosALkaP1JPd3qdsr6USHmxyWATsU6PUAhO4eigexpK8V9dQLsDbbOneEgoem8pCknq2n1SeCSfQY9aU9Qahvd+UHbpOddQMoGE7Gxnkp447Dg+lS9k8PL6+xZL9CQzMivOtvOM52rbSF85B4UMD1+1MZf4Fi2y0JhFAlFlzzApSgCQoenFeHrg83d0zoTq2HmlhxtwdUqHf++KuXxO8OWbpD/MdPxWmZ7AJXHaSECSn04/mHb16VScR5UKbucb2qbJBSrKSD0x7VzuHV2j0cWRZIUdB6A8QoOp2ERpK2491Skb2Crhz3R6/TqKzc/DWxTDFDLRjpblKkSCjJXI3dUlROQM4qjrlLcTCaaf/AOac+Nzb8JQOCn7+/apS0eIuq7YlLLFy/Etp4DcpAd+275v3pozTWyL40/MCxWvCaMkIU5JSpxM3eRglC4+fkI/qx3pxs9itemY00x1+VEddMhYeWNrXAHBPQDHeqlm+K2rWGUhSbU04ocBLSiofYqxSjcNTXbUE5lN/ujj8bflTRIS0Mc/KOK3tBeBVgyyVvwT/AIlams96moh2GM2qMyoqMvZgqPdLf+A9T2J6Y5NQdlaZCkONvNqfPBQQdyR6io6bhLTS2TGUwVKSFMo2nPoa92CDcrtd2YVpaU5KdOBjolPdSj2T71OTc9HZjhDHiTGjwy06q+axS68nfEgOfiHljkKUD8KfuefoK6JHQVA6M01G0vZGoDB3ufO+8erqz1P07AegFT4q8VSo87NkeSdhRRRTEjypAJCj1HQ46VBStJWqZqJF8ls+dKbaS22lfKEkE4Vj15qfooArq3+GEAX+5zLiEPQnXFKixkkgJ3dSr6EkAfetfTvhZFjfm7V72ymnj5cRaFYWhvruz2X0H/x96szAowPSgBV0poqFZNOvWeX5dwZeeW44XWhhYPCQR6gAUw2+BGtsFiFCbDUdhAQ2gHO1I6CtqigDyU0ka18O7fqF/wDMIuyJdEkK8wpy29j+tPf69frTzWMChqzU2naOYNUaXv8AZ5Tjl4guAK/9S1/EaV9FDp9DioayIR+NQXloCScJUo8DPvXW5SkggpBB6gjrUFcdH6cuayubZYTiz1X5QSo/cYqTxr0dUeU6Sa8HO9/WlyKwJBaVL3kktkHCfr+n7+lQsZZZktLQApQOQ31J9sV0gnw30eCVfkTB74K1kf8A6qctenrNaSDbbXDjK/qbZSFfr1rI4q9jvlrr1SKKsHh/f9SFnMIWi2g7vMkA7j7pSeT364FXVpPSVq0tDLFtZ/iL/wCLIc5cdPufT26VP4HpWaqopHLPLKevQUUUVpM//9k="/>
          <p:cNvSpPr>
            <a:spLocks noChangeAspect="1" noChangeArrowheads="1"/>
          </p:cNvSpPr>
          <p:nvPr/>
        </p:nvSpPr>
        <p:spPr bwMode="auto">
          <a:xfrm>
            <a:off x="134938" y="-523875"/>
            <a:ext cx="1076325" cy="1076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58" name="AutoShape 2" descr="data:image/jpg;base64,/9j/4AAQSkZJRgABAQAAAQABAAD/2wBDAAkGBwgHBgkIBwgKCgkLDRYPDQwMDRsUFRAWIB0iIiAdHx8kKDQsJCYxJx8fLT0tMTU3Ojo6Iys/RD84QzQ5Ojf/2wBDAQoKCg0MDRoPDxo3JR8lNzc3Nzc3Nzc3Nzc3Nzc3Nzc3Nzc3Nzc3Nzc3Nzc3Nzc3Nzc3Nzc3Nzc3Nzc3Nzc3Nzf/wAARCACMAIwDASIAAhEBAxEB/8QAHAABAAICAwEAAAAAAAAAAAAAAAYHBQgBAgQD/8QAQxAAAQMDAgQDBAMOBQUBAAAAAQIDBAAFEQYhBxIxQRNRYRQicYEVUpEIFhcjMjNCYnKClKGx0SRDkqLwJTREc8HC/8QAFAEBAAAAAAAAAAAAAAAAAAAAAP/EABQRAQAAAAAAAAAAAAAAAAAAAAD/2gAMAwEAAhEDEQA/ALxpSlApTOKgvELiVbNHoVGRiZdSPdioVsjPQrP6I9Op/nQTSVLjw47kiW+2ww2MrcdWEpSPUnYVWOpuNthtqlM2Zh26PJ250nw2gf2iMn5DHrVQz7pq3iRdg0rxpigcojM+6ywPPySP1lH51PrBwYhwpEH77Zjjq5SyhDEQ8raVBJUEqWdySAroB069KCLXjjFq+5rUiJIZgNqOAiK0Co/vKyc/DFYtMXiFf/xnh6hloX+msu8n2nAxWxmntNW6wzn2rbaIceMG0KZfbaHPncKSVHKj0Scn63pWQ+jHHrPLt8x9Tnjh9Ac3UUoWVco36kJUB8qDWJ/hvrIcq5NpcQVnCS/JaSVHyHMvc+lfQ6H19axzNWq6N4H/AIy+Y/YhRNW7xqTyM6TQpXMRd2gT0ztViuQkuXNmcVnLTDjIRjb3lIJOf3B9tBq61rHXumnEofuN1j42Dc5BUD6YcBqYWDjxPZKW9QWtqS2er0U+Gv8A0nIP2irtRAUtyeZpElmQ4ChlY5kpQEJGOU7ZKgo/MVX+oOGum59kRNuNuNtuTgSCLaAj8YtQCWwgnkJBUBnbOCc0Es0rrrT2qQE2qekyMZMZ0cjo/dPX4jIqSA5rWHV/CzUGlVmZBV9IRGzzpfjZDreN8lHUY8xkDzFZnQPGadbFtQdUFc2FslMoDLzQ9frj+fqelBsNSvLbbhEukFqbb5LciM8nmbdbVkKH/O3avVQKUpQKUqC8V9cJ0fZeWIoKussFEZHXkHdwjyHbzOPWgwnFvicNPJXZrE4lV2Un8a8NxFB/qv07dT2qseH3D+465nGbPkOMQFLUp2Ss5cfIPvcmepyRlR2Ge52rjhpoeXri7PTZ5cVAZWVyXlrIL7h35Obc5Ock9gfMitibfBiSoEEJt67euCrlaZSOQslOxSkjZSCNttiPXoGPs+l7ZHsc/Tn0SiNBVlBU3v7QhQ2WVHfnHfPQgEbYr06SmSJUV623fC7na3Ay+tSfzoxlt4ftJwfQ8w7VIQNt6YHlQc0pSg+MiKxJ5PaGW3fDWFt+IgK5FDoRnofWvqBiuaUCujiEqA5khWDkAjvXelBFLCk36/SNQOg+yRueHbAR1SDh1795SeUfqo/WqHa44YR9TxJV4gRmrRcuda0tq91DyB3cHRCzgnI7Ec2+SLbAA6DFeW4wGLg0hmUkrZSsLLecJXjoFDuM4OOhwKDV/R2rb3w5vzsSUy8I4c5ZkB3bfzT5Kx0PQ+orZuxXmDf7WxcrY8HozycpUOoPcEdiOhFQXiVohOtm5DkSEY9xhI5WJbh5PaT1LeMbp8lnoTtkZqqOGGs5WhtQOQbmHUW55zw5jKwcsrG3OB2I6Edx8BQbQ0ro24hxCVtqCkqAIUk5BB6Gu9B8ZklmHEelSXA2wyguOLPRKQMk/ZWqd3m3HiRrvLIIVLd8KOhXRhkZxn0Ayo+uat77oDUJtulmbUwoh65OYXg9GkYKvtJSPhmo/wAB7G7Ct8rU/sC5a3XDGZQhSUrS2N1rTzYBJVyjGR0PwoLK0jbLUxZbZ969y54MdHIotqC0SO6isdl53zsR0O21SkDFR6dpmPKlG6Wp560XNYBW/HSMO+jrZ91fxO47EVIh0oFKUoFKUoFKUoFYfUOprVp5to3KSEOvKCGGEDmdeUTgBKRud+/T1pq2+M6d07OujxQDHaKm0uHAccx7qfmcCqO4WWi7621yNS3tTrzERfiqecHurcH5CE9sA74GwA9aDYgHNc1wBiuaDyXCO7JjlliUuMVEczjaQV8vcAnoT54OKovjhpy3OSHLxZH2nZMMNt3VlDnOpsHZtxfrtynJz+SfM1dV9tD13DLP0lKiRBnx24xCFvjbCefqkdc8uCc9RXjlWmFHtX3vwbKFQJLam3ktlLbaEK2USSclWDnYEk9x1oINwC1aq52hywTXOaVb08zBPVTGcY/dO3wKfKrarU20yJPDziMnx1K/wEotPYH5xo7E49UnmHyrbBtSVoCkEFKhkEdxQax8c7oq56/fjIJUiC0iOgDurHMr55Vj5VfOlLHLsNotVvakNCPHjIQ8wpnJ58ZUpKgRjKiTuD8q10hj6f4sIK/eRKvJUo/qeLk/7RWzVoFsdeek2yYJHiHLgbmKdbSSc5CeYhJ+AFBlQMdK5pSgUpSgUpSgV0dcbZaW46tKG0JKlKUcBIHUk12JwKpzijqWbqe9N6D0qrnddXyz3kn3RjcoJ7JT1V9nmCGOmvS+MOs0woinGtL2xfM44MjxP1v2lbhPkMnzBu6FDjwYjMSIyhlhlAQ22gYCUjYAVitHabhaVsbFrt4ylA5nXSMKdcPVR/5sAB2rOUClKUCvPNTJVHUmE4008cYW62VpAzvsCM7eteiujqAttSFFQCgRlJwRnyPag13+6Asi4N7ttzWvxVTI3hvO8gTzuNkDOBsPdUkY/Vq2+E11N40Danlqy6y37O5nrls8o/kAfnUJ43w7Y5otCrZKRJdhz0KePtRfWkLSpJ5iVEjcJ+ysDwk1gbHpp+Ip0AGYpYB7AoR/9BoIjwsexxCtkhaCsoW66UjcqIaWrA9dquFHFppGSjRt+ST1IjDeqi4fEWvilbGl4Hhz1MfM8yB/M1tFAXPWlX0gzHaO3KGHlObd8kpTQfaG/wC0xWn/AA3GvFQlfhuDCkZGcEdiO9fauAMVzQKUpQK+Ul5EaO6+7zcjSCtXKMnAGTtX1rgjNBT2vuLq4DMJFghrVHmsrWqRJQtpYHMU4QDjBGCeY56javPoG66R0O0+p5dxeucvlcedXCWtSEKAUlvmAwcZ94jqfgKnrOhYP30zrzNkPTmpRCxClpS6006NudPMDjYJAHYee2JYBjzoIL+FjS/1rj/AOf2p+FjS/wBa4/wDn9qnWPjTHxoIL+FjS/1rj/AOf2p+FjS5wOa4/wAC5/ap1j40x8aCpnuO9hbmqaFtuK2Uqx4o5AT68pP9TWfPEqJJtP0pZ7PdLhGQPx3K14am+mMBWy8/qk1K12O0rlmYu1wlSicl4x0FZP7WM17sBIGBgDb4UFKa81e1qfQF6YRYrhbfZvAdCpTQQlRLyRgeu5qj2pDrSSltZAznY1sZxslzm+H81q4Mxm0vSWUNFl9Syr3ubcFIxsnzNUjpzTLt5guSG0khLpR/IH/7QZDXLS9NcUZ7yE48C4CW2B5EhwY+2tnrchale2G4uyWZACmkFCEoSk7jGBk7eZNUl90ZZPBuluvjST4chsx3SBsFp3T9oJ/01LeFN8tc7R8CfPbDtygH2EENqdc90Eo5EjJBKPIb4OaC0aV0bXzISogjIzhQ3Fd6BSlKBSlKBSlKBSlKBSlKBXzf3bKecoKhgKHUH09a7k1jrs/A/Fw7oz4jMghI8VgraKsjAJxgHOMZxQU/90HKdiWu1Wh6a5LW6+uSS6hCVJSlISAeUAHdSt8VIOBVjZToNEmU0CqXKcdST9UYR/8Ag1U3FCeL5rp2FbUlbEQpgREBRVnlOCATucrKvlitmNOWtFksFvtaCCIrCGifrEDc/M5NBjeImmxqnSU22pA9oKfEjE9nU7p+3cfAmqF4O6oXpbVioc4luJOPs7yVnlDbgPuE+WDkHyCj5Vs8RmteuO+ilW26HUdva/wUxWJSUjZp4/pfBX9c+YoLbTZbtf1eJqaSIsPqLVBdISf/AHOjCl/sp5U/GpUBgADtVScI9YR9TQ2IN8lufSVqby2lbvKh9A6OH6ykjY5JH6XXJFoW6c3PjCSyh1LSieRTieXnT2UB1we2cbUHspQUoFKUoFKUoFKUoFKVwTttQYq+2Ru7BlwSpUOXHJMeTGc5VNk4zkfkqBwMpUCKh2tNV3nSGl5v0uqI5NcHg26XHJSXlKzlSmz+QUAcxwSCcdM4qU3ifbHWJzNzechCEnxlOKUW1JSOjqFDqM7fHYjfB1v1lqC48QtWMNQkPOoyI8Fg45iPrKA2CldT2HToKDNcCtMqvWqvpaQgqiWz8ZkjIU8fyB8t1fIedbJgVH9C6YY0lpyNa2ClbiRzyHQPzrp/KV8Ow9AKkNAry3O3xbpAkQZ7KXo0hBQ42rooH/nXtXqpQaqa00rd+HWpGpMN54Rw74kGanrt+ie3MO46Eehq4uH/ABARrZESI5JbgXFj35TCesnlwR4ZPRJ3Kh1GMdDmpzfbNAv9tet10jpfjOjCknqD2IPYjsa1t15w8vGhpouEBx5+3IWFMzWvdWyewXj8kj6w2Pp0oNl4s5mS/JZYJUY6ghxePd5sZIB7kAjPlmvLZLyLvIuHgMkRIr/s7cjmyH1pHv8AKPJKvdz3IPlVK6W4wPOWh60Xx1MOS4hSGbu0zzeGpXVbjY6nJJ5h33I61b1lkW+PbLPD034UqAoeGl5pXOhDaUklRUP0icDB3JUT50EhpXnRLZVLciJVl5ttLixg4CVFQG/ryq+yvqh1DgJQoKAJSeU5wR1FB3pUS19qt/Sws5Yitv8At89EZfiKI5UnqRjvUrzig7VweldA6g8/KQooOFBJyQcZx8dx9teGRc82tm4wWzJZc8NzCUnmLaiMqAxkkA5x6YoPnp+8/S7MgOsmNLiPrYkx1KyUKG4OdshSSlQPka89yujLtlduMe4JgiIsqcXIHKlKkkhSHAex6bb7gjO2YtrLVlh0hqI3Q3BLk1cYsSrbHHOt8g5aUo5wgpyoZVuQrGNhVMal1XqHiFdkxGWFcjrmWbfESSCrGOZX1lAAe8egHYUGT4ocRZGsZQttq8Vu0Nr9xGMLkrzspQ8vJPzO/Sy+DvDr724v0veGh9LSEYQ2of8AbIPb9o9/Lp55cLuFbGm/Dut68OTdsZbQN0Rvh5q9e3bzq0KBSlKBSlKBXR1tDram3EJWhQIUlQyCD1BFd6UFS614KW26Kcl6bcTbpR3MdWSwo+mN0fLI9BVTybZrTh5MLwTOtxz+fYPMy58SMpPwP2VtlXVTaVoKVpCkqG4IyDQa7WDjddILq13W1Q5qneXxXmiWXF4GBnqDgeQFSWDxf0w5ZZNuWi5wnZCXsvLaS4ErcKlFXukE4Kj2qbXnhppC8KUt+zssOq/zIpLJz54TgH5iqr1xwxsdiLhhSJ5AGQlxxBA/20GX1vrPR+p2bKiPfvZvo6YiQoPQ3iVJSOgwk71nZvF3R7dyanMzpjyW2HGi03FUObmUgg+9gbcp+2tcpTSWn1oSSQDjes9pOwxby+lEpx5AJ/yyB/UGgs2ZxwgRH5jtks8l1cpaVqMt5KEpUEBOQlIJ6JT37VBrnxF1XfEiBBeVDjrJ5YlsbKM5JJGRlZ3J2zj0q2dPcG9JJjtyZTc2Yo7lD8jCf9gTU/s9gtFkbKLRbYsMHqWWgkq+J6n50Gv2k+DWoLy4h+8/9LiHdXijmeV8Edv3sfA1eektHWXSUXwbTECXFDDshz3nXfiry9BgelSADFc0ClKUClKUH//Z"/>
          <p:cNvSpPr>
            <a:spLocks noChangeAspect="1" noChangeArrowheads="1"/>
          </p:cNvSpPr>
          <p:nvPr/>
        </p:nvSpPr>
        <p:spPr bwMode="auto">
          <a:xfrm>
            <a:off x="134938" y="-569913"/>
            <a:ext cx="1171575" cy="1171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2" name="AutoShape 2" descr="data:image/jpg;base64,/9j/4AAQSkZJRgABAQAAAQABAAD/2wCEAAkGBhMSERQUExQWFRQVFyAXFRQXGB0XFBQeGRgVIBsXGh0cIiYeGBojHhodHy8gKCgpLC4sHh4xNTAqNSgrLikBCQoKDQwOGg8PFDUkHyQ1MDU1KTA1NSkqNTUxLDUsLCw0MCw1Ki8rLiopKjE0LCwtKSwsMywsLDUtLCwsKSkpLv/AABEIAGwAZAMBIgACEQEDEQH/xAAcAAABBAMBAAAAAAAAAAAAAAAEAAMFBgECCAf/xABFEAACAAMFAwYKCQIFBQAAAAABAgADEQQFEiExBiJBEzJRUnGyBxQzNGFykqGx0RUjQkOBkbPB0xdzFmKio/EkU2OD8P/EABoBAQEAAwEBAAAAAAAAAAAAAAADAQIEBgf/xAAqEQACAQEFCAMAAwAAAAAAAAAAAQMCERQxkbEEEhMzUlNxgSFRYUGh8P/aAAwDAQACEQMRAD8AktnrkSdJRmBJMtd6rElmFRXPjnUw8lwqaUUVK4qVautKa61gW7rwMqySjUgKitu61wqPd7s4kbLtAHJwFSRqQKEAtioDpr20yj5zNJtW/VVTU7LX/LPW0xqxWJfNnwNPcCBcVFIzzDHgVHT6RGf8PJqQoGLDWrU1A/etNaRveG0UqWVSlAwORXI1I4LxBUf8ZRmRfHKKWUqQ1d4Clamp7c4lxdr3VU6nZ92s2poT+N1W+rQW0XTLVmWlcJIrU8D2w39Gy+r7z84xNv2WSSzYWJJKkZ6muQrlWH7RPCKWbRRU+gdMV4m0qxOp/P6y1NETWC/oZ+jZfV95+cL6Nl9X3n5xpZr3lTCArVJ4UPQdejQw7a7asumIGh4gVA7eMZde0qrddVVvlmdyFq1JWGv0bL6vvPzhfRsvq+8/OHLPa0mAlGxAakaZgH4GG514IrhDWppTLLeJAHuMYUm0N2bzt8szw4bLd1C+jZfV95+cL6Nl9X3n5wSTAlkvSXMNFO9SpBGY7eiMKWdptVP4/WHHEnY6UV7aIYJoCFlGEGiuwFanPI65QoztV5YeoPi0KPabDU3s9Db/AIPL7WkpqkkegbC7NSLTYkaaGY0C0xELQIlMtIm7VsVZUlzGVWBCscnIzoT8YY8GHmCfh3EiyXl5GZ6jd0xeCCJxq2hZIlLNIpHZW8yF/wAC2RgCyMcuLk69saTdjbMrS1VXAZiCA7dRj09IEWOTzR2D4Qxa+fJ9c9x4rdocOGskT48vW8yHbYCxk1Msk9JY1huXsdZmmTFIcqAuWNuINePoizQJZ/LTexPg0LvD21kjHHl63mRK7B2MGoRgenGawDdmx0mZiMxWKUUy989G9x6Yt8CXV5FOz9zC7w9tZIzx5et5kDbdjLNLl/VowOIAAMeJA0qBWNbq2KktJQzkflCKsCxBBBNK0NKjpGWpFKxYLy5g9dO+sFwu0PbWSMceXreZS772TQELIVyxANMZOXKSw1cRyGEmp1ziTTYKxrmJZHYxHwiVfzhf7bd+XBkLtD21kjPHl63mzwPbKSFtTqK0WqipqaB3Az4wo32488m+s36jwojEkqbF+6lJW3Va/wA0Lz4P7Wy2ezywXAm13goKJglIcyVOZ6KjQxbrxsz8jM+tbmN9leqfREJ4MPME/DuJFkvLyMz1G7pi+z8qnwSm5lXkj7qtLzTNXlGHJTOT0Q1oAa83I583MjKsN3/NeSgmY2bAS2GiCtEfjTIcSeAqYmpPNHYPhDFr58n1z3HixIasau8tH5RhiUNTCuVQDTmj4QBNaaloCq5bGyqxooKjBMOLmEHTQ0iegSz+Wm9ifBoA28Wf/ut7KfKIXZ+2PMaZKxsORC71Eo2IMdMOVKfjWLHAl1eRTs/cwAJe0p1l4uUY0ZTTCmdGBppCuee8+Sk3Gy4xXDRTTMjI4RUZVBoMoLvLmD1076wXAEFecyZKmKwdnOClAEBo02UMt3Ola04w9c1oefJWbyhXFwGBh+Bwio/CC384X+23flwZAHgu2wItkypqcTZ5Cv1j9GUYjbbjzyb6zfqPCjjjw9vU6pMfS0L3sDevJWKUCBvUoSWH2ZI4IQM3Xj6eBpbLxmzeRmfVpzG+8PVP+SK94OLGj2CXiUGlKV9SWf2EWq8vIzPUbumLbPyqfBKbmVeSPkX4S6ygq4s15zAVVQSK4KaGsZvO2vLwO6KFQsxIcmgWXMJNAlTkOEGSLtlh1m4frMNMVTnULWorQ6D8hGLwlBmlqwqrMwI6QZbgiLEhiw3s07HgRTgbC1XIoaA8U0oQawLPvZpMyYZiooIXPGSN1JjHRMslPwiWsdgSViwLTE2JsyamgHE5ZACmkDNY0mTJgmKHFFyYVGauNOORMAOSLXMdVYItGAI3yDQgEZFMoiruv2nJycK8ocgMZ1w49cFDu55RPyJKoqqooqgKoGgAFAPyiNu67ZbLLmFd8Zg1OoqBUVoaDSsAZvGbNwiqJz0+8PXX/JGl339y5YSgjFApbfIpjFV1SoNOEGXlzB/cTvrGbJdkqUWMtApYAGlc8NadmsAR9stzy5ysyKNzCN8nNpksDROkj0QTY7xmTUDrLWhqM3IORIORTpBja0SQ09QwqOTJp6RMlkH8CAYLkSFRQqgBVFABoAOEAeE7bE+OTKihxNUVr94/GMRttx55N9Zv1HhRxx4e3qdUmPpaHofg4t6pYUDBuGYUkcxOOkWO8bxXkZm7M5jfYbqn0RT9j9nktd3IrMVoCtQATRkk114boy7OiLzeApImD/xt3TFtn5VPglNzKvI1KvRaAUetNMBrkB8x+Yhm2XkuOUSrgBjqjD7t4bs2ziCetoBIbeOEAAEuqipOvA9tfQIevyycqqy64cZK4qBqVR86NUH8YsSH1vVTornsQmBZV5KJsyocVC03DU5NDlx3ItmRlU1DNi0ApkBTLXTU5wJeNyLaZxDkYU1UqGxY5brqcxStcteNYAkheS9WZ7DfKBLsvRBKQUetNMJrx/bPsiTky8Kga0AH5CK9duzQM1LQWFQcWHk1rkpUDFzssz6a51AFAJC8LwUqN2Zz0+w3XX0Q+l7IdA57EJ+EK90rLp0so0rqwGhyPZAmz+zi2XEQ2IsqqaIqDdxmtF1JLkwBmZeSiepIcfVsM0I1eXBgvNerM9hvlAN93YLQ6yyaDDiJwhq4Zks0z0r0jMQddV3CRKWUpLBa0LUxHEzHOmuusAeIbbNW2TDnzm1yPlHjEbbceeTfWb9R4UcceHt6nVJj6Wh6T4M56iwpVgNNSB9hIsV5WpORmby8xuI6pigbK3bPmWKSZG7QHE1VBJwSsIIIzGudajQUrWL7b7EnIzKoleTbRR1TplFtn5VPglNzKvIRKtSYRvLoOI6IYtdpTHK3l55+0Oo8Q9guef40XbD4vVqS90ilBhIyqOGWg3umpNv2wVRRKReUOLBoufJvTOmXb8NYsSJXxpOsvtCBZFpTlZm8ui8R0NDN0XRgQ8rR2LVGIKaDCopplUgmgyBJpEZfl1zXdhZgqEULMMIywNTIjez7Ke8AWPxpOsv5iBbrtKCSm8unSOkxmwXeBLliYqGYFUOcIzYAYjp01iv3fdE8zpbjCJFc03SpXCa5YagluGnHXOAJ+8bSmEby89OI66wV40nXX2hAN7WJOT3USuJaZAZ4hTOhpnxoewwDs5dE5MfjOFq0wVwtTNjwUUIBVTrUgnjAEi9pTxhd5fJtxHXlwX40nXX2hELfd3MzqslVV6A1oBQCbLxVyzFNR/8AGQu+7QstRMCs4rViq1OZpWgGdKQB4ptwf+smes36jwoW26gWyYBkMTZDIc94UcceHt6nVJj6Wh6b4MPME/DuJFkvLyMz1G7pjnKx7f2mUiomEKopk0xa0AFThcCuUOnwlWs5Egg6gvOIP+5E456qKVTuYfqN64VXU6t7E6Ok80dg+EMWvnyfXPceOeR4S7X0j2538kYPhJteWYy0352X+5G96q7bzRpd11nSMCWfy03sT4NHPX9S7Z0/6538kY/qVa+kZ6nHOqaafeQvVXbeaF3XWdIwJdXkU7P3Mc9jwmWzpHtzv5I1XwlWsCgIA6A80D9SF6q7bzQu669Toa8uYPXTvrBcc3Hwk2s6kHjm846f+yMnwmWzpHtzv5IXqrtvNC7rrOhH84X+23flwZHN39SbXWtRWlK45tadFeUjP9S7Z0/6538kL1V23mhd11kvtx55N9Zv1HhRWrRfT2li8wKG0yxZ8amrEk1JzhRvFTVu2tfeprJUt7/fR//Z"/>
          <p:cNvSpPr>
            <a:spLocks noChangeAspect="1" noChangeArrowheads="1"/>
          </p:cNvSpPr>
          <p:nvPr/>
        </p:nvSpPr>
        <p:spPr bwMode="auto">
          <a:xfrm>
            <a:off x="134938" y="-500063"/>
            <a:ext cx="952500" cy="10287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6" name="5-Point Star 15"/>
          <p:cNvSpPr/>
          <p:nvPr/>
        </p:nvSpPr>
        <p:spPr>
          <a:xfrm>
            <a:off x="4876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86" name="AutoShape 2" descr="data:image/jpg;base64,/9j/4AAQSkZJRgABAQAAAQABAAD/2wBDAAkGBwgHBgkIBwgKCgkLDRYPDQwMDRsUFRAWIB0iIiAdHx8kKDQsJCYxJx8fLT0tMTU3Ojo6Iys/RD84QzQ5Ojf/2wBDAQoKCg0MDRoPDxo3JR8lNzc3Nzc3Nzc3Nzc3Nzc3Nzc3Nzc3Nzc3Nzc3Nzc3Nzc3Nzc3Nzc3Nzc3Nzc3Nzc3Nzf/wAARCACLALoDASIAAhEBAxEB/8QAGwAAAgMBAQEAAAAAAAAAAAAAAwQCBQYBAAf/xAA8EAACAQMDAgQEBAUBBwUAAAABAgMABBESITEFQRMiUWEGFDJxgZGhwRUjUrHRQjNDcpLh8PFTYmOCwv/EABoBAAIDAQEAAAAAAAAAAAAAAAMEAQIFAAb/xAApEQACAgICAQMDBAMAAAAAAAAAAQIRAwQSITEFE0EiMlEUI2FxQoHR/9oADAMBAAIRAxEAPwCphmR5wqZ9d6cmuYoELyuqKOS1V1rE63JYqQoyAT3oPxHbrNZM7MQU3AHeldRv27YXYS9ykPydTs1RXNzFpYZHm5qus+u/N9SNukY8I5w4OTtWN1ADemem3TW19FNGe+DnuD2pjlbKe2kj6EnmOCMH0ogUCoKc4I71PO9GQueKiuECuk4qPNTR1niVXJbjGaKtrLIchADjuaCPNc2ynGDMoOfSjdRS/t7t3sUQpNhyZBkAqDt/9hge1UkwsIpq2Sitnl+lojjbIavR25eVo1khLqSCurfbGe3uKpLOPqcCHSs0fiSZkQKCVBGSR78161huRE0mLn5oStiM6vNsBvvkA4+35VW2X4RLySHwSQ7whsZwXxtnH7iiJaykfQp9gd6T6xYy3Fw0qNMQYQuz5GSwyPyFD6XFfr1UNcvdmJJSse2VK5I81dyZ3BDhXBIIxg4IqBKAZIFG6hIsc0xJGAxz+dVd07SLDIuyEE49c8VaTpAYxbY08kSDJwBXUmjYeVhiq87pqwce5qMMZds7k96FzDe1/JaZTGcD1qEEyyW6SuANW/60IQPCFuVlBEYbKg5ztwfSqi4uN1aUklhkKvas7Ntylk44/jz/AMHtXS9yLcmaKJkcZI27UzHGjD6R+NUPSblmmEX1qRsRvitEpwRtjar621knlcJJfkFuaiwJUxponbSscLOAudsYpRob8sSI1AzxrG1WXihYUDkhSNiN/wAx6VHxvRyR/wAB/wAUtnkvca5UGxL6F0ZQOGkABJ29KF1KA3Fo8YO5Fetw2s6hggetIfEV81paBU+pzgH0rWx9QM+XczHXEZikaMncHfFQVijKwxkHO9SlyWBIO++9QNQOQinE1PTfihW0x3cRU7AshyPy7Vp1bPfNYf4dhtJml+ajVjGAwJO2PetPY9Ztbu4+XiJ1YJBIwDj0o8H0I5YpPpFkajUiajnFXBBLUar+2H/yfsa71Wa6sb+SS3gknikj1kf06fqx7kYwPUVC083ULUesn/5NaKWIKNJzuO3ahy8h8X2mGjl6hAAWujEAVLKUJ8rYLNxj/Ud+2K7D83eX6SC5ZmVlUsIgMLrYA/kc/jT1yklr1JojNczhggRGnwCzFuduNqlf9VZrZ1it2ieKRBMQ4yDq3A9dv71UIRjv+oy+Li4RGhBTwdHmcjI1fn+G1XllJDBOtpLdpJOW2VyNWOQPekLfrKCV1uIVhZUbfxAQSACBnHoaYgt3uboBIvDjaSO5eRjkk5zpG3tzXHFX8QStG5QgiNnIc98Z/wDNFniUIEX6AMKB6Uz1S1S5eRScZZtx9zQ445MYmKnG2Qf2qZxbA45peSkaC4e40lVVNYOrUckDtiri1iwS2NgPTmprAiuWNEXCjA4qFBlpZV8ALqHMqPGCBqy5XuPT3pK46XHdRiSDeMnYOvFWmoMCu++1TtkWG3WIHIAIz+NI7erOeSMsX+w+ruPCmmI9Ps1tkV08x4BA2Aq2XkH2oMSBF0qMD0o6cira2o8MublbYPZ2nn8otIs+FDhSdPm2P7UF7qQOwDYAOw1/9KYhDNCMYxpwcjP5+1ANwAdwpPc4pLZXHI3dWO67vGjI231MRweKB1O6traPVcgEZ28uaPYgaSf2xXL/AKfFfxGOUb42YcitnGnx6M2VcuzGdWuILu4MkCsu3BGK70/o13frriCiPONTHAP2qxb4XuRcKBKhiJ3bOCBWpt4Y7eFYol0oowBUqFvsJLLxVQZjZ/hzqEQJQK4O3lbmrL4Y6bJDJJczoyt9CBhv7n9q0tRY6Rk1dQSBvNKqPYxXjUIZknTWjZXjNTNXApkoxiRHUlXQ6lI7GrQ38hxrVCfXBFVkdGyBuahpEqTXgLcSQXAYS2sbBsaiSd8cULwLHKkWUYI4wcf+aWuJSksITB1SYP27/pmmZWWMhhwTgUrLYxQyLHJ02g6jkceSALYQJ4gVGWNyCUBU8DHJUmrSK4ihlaaKALK6hSxfOw4H60pnBwal96OuL7QJzkurOMck1EnmpGuY71cGI9QvBaRqxBYscACq+Xqz6QFUA53PO1Wl/YrdxgZwwOQazd2rJK0bDGlvzFExxi/JXJyXg7Pe3Erh2dgvttVt0zqipAFupCWzscZ2rPPJLkaBkZBA/wA0UjzAe1EcU+gSbXZuYsMAec75oyis98P3MzyeEzs0YXg9vStEgztS04uLDwkpIsY2KRKVO47eo/7zXG0aj5Tz61X3N78tf2cLDyzxNpPYspBK/cg/pTfij+lv+YVj7M+ORpmvrpvGqMpZ4Ee3rTIODml7QAR7Udea1sf2ozZ/czz7DakV6iomMU40EHGc7U/IcCspeyeJPI54J9OcUxjjydMBN0ujVqRjOaqur35QeBEdyPN7Ckel9TZHEBJdCcAn/SaTvVmjdz/vCd881ZY6kUc7RcdBn1RPDxo3WrWs50B3+aww3KHOK0ZHNRljTJxO40EjrhYzoyJ7rknvXYeQaHINNwDCPMcalHGPWkNyc4YXKDVr8jeCMJZEpE9DCKIzYMsYxn3xjNSXzDBobuTtnOKLbK8sRKrhtOQGPB968hJyl2zcSUfCDxqrOuQM9yalJu5xx2oSShnEQILKPNpHemJFG2PStT0nJKOdwl+PyJbsU8aaBdqg8ixrqc4HvU5CqoSTjAzmqGSdp3d5PoJ8i+grezZVjjbFNTVlsz4ou/FQhSdtQyue9cntopkYOgyw5xvVHNM0zAPIToGAM8Cnum3pJEUpJ7K2f70vh2rdT6Y5seluEOWN3QCPoeJMiQBc+lFHQx4xYyAoe2N6tgfXmpcbGtD3JfBjvHEHbQpAAsagD2FOR7HNLr9QpmMUNt2WSoS+J0k+Tt5Is+JCTJEAOWXf9RkfjTttc2VxbxToYgsiBwDLuARn1ovU49dgHxl4yWT77VjJ/h6wknkcXM6BmJCrjA34FZOxPH7jUzU11JY04lhajTCAOKMgyaFb/wCzFFU6d+3rWrDwZ8vJMgH7VnOo9IlZnEa6o2OedxWkXzLqX6QcZrmkcUeMqdoFKNme6R0Z451kuAQqnVpLZLH3q5uLCC53mTLeo2prGSPauM2OK6UmyqikKQWUNqCIVx6nk0Ynua6Wzt3qJqrbfkskkSjO+1DvAQEEeRK7BUYcj1osYGaKUBYNjcce1Cyw5wcUXhLjJM88YC4ZQcj7VBYmkhZY3CNwMjOKlJEHeNyd0OcV1S8VzsNUbenK1gS0drXTeN2aS2MOV1NUMWdskEATT/MIyWJ3apsdq7JgvnuBjNR7U1o+nqH7uXuT7/oBsbTl9EfAh1QstnKV501SFyAulHbP04XmtNIgfZhkehqIRABhRt7VoZ8Hu/JbT3f0ydK7M1ZWM0s0uhMFc5OSce1PR9LnZfEaQq4OwBwAKsLb+XeTqNhIgP5VOSURKWIzjsKXw4ouUk/hh8u/l4pR6sP06CS7u0DRu1uh0TMh+ljxn2z6Vbz9Ng1zOjlIlQFQN8EA5zn8P1pYwz9MtklgmXw5vMQh1Jk/9O9NWF1/ErK5t2AS4QZIB+r0P2NNW1/Qh007XZUWaSXYuWgUF4B9B3LH0q3NhJDAsjEZwNS54PtSvw9bSrd3M4Uqj4QKRgkjk1Zm5hyVceJgnA7V3JtleK49gWwLQakLDfgbr71Tv062LsctufSrecarNAoxluKGLCTG7oD6HO1YW48jztRRq6vFYVbMrq0IuASxOFUck1aW/SvGgTx5CG1DxAvGO6j/ADVbHpW9tHZgiK41ORxWnJxsNhW7dGbCKfbPYjWIRqgCjYDG2KG1lA658PSx7rtUuxJPHPtQLu7j+WKxPlmODtjarRtsmfGuxC7WOKQRxPryOcd6hZRI0Ul5djTbxbLqXZj6/btQR4hvYGhXVKsgOkd1759sVbdRtIZZdbzuglOnnbJ7VeT+AcEvuorpWtJfDmjQt5iFiQbuQd9vSmriwa4uC8ZVVbBOrYrtvxQrRobHqK2qQ5LAjxM5Ow49hTds1xNPd206FUyNMi7Bge1VtotSaKxFwxGxI5INGxUSqpM6o+tQcBsYzRMUUWOc11ea8K4dt6ijgy817Fcj4zUq4k4RUSu21TO9extUHC1kqp800mTOTgemj2ovRpF6Z1WO6uY3mDAqiLjOTxz9zU9O+cb+tedQ4w/mHvSePDKGSTu0+/5GJZYtLrtGg6vNCka+IiKp38PAP4bVW9GubWe/cWkIWUR+dtGNqVsEW/nZLy4ZGBwqjlgB2zT9vaRdMimltiWUH/VuSe2aI0l0WTb7ZcXECiE5bGrys4OOaqj00+VhcHwwfMoGCfxrvRbwXPRJLe5JZvFfLMM5OcigWomtbvKqRFJ9ant7iuS66Ik02m0Ws1uEtIpQh8JH7Hk13Wn9A/MUr126k+SgjiBeIzAErgY2O+9K6kO40kdjqI/es3PGUcl/kdwSThRmDhkCtwdjT1reSQQohKuFGPMDnFVkkoRQcEnOAPU1PDsut2Vf/bmnsuxDCvqEscJT8FjddUaXTDpAzyF/eg53INKRaZMsuduTj+1MnGA3fG9JYfUlLNxl0mHy6tQ5LtkxK1uXkjOCR5tgc4p2WJ+oQWckzHKKGkRRjJ2I/Wq/xEIwSPsa7ATHe28oyEUnUAeRitZtSfTFYuupB5YWveoSRuumGI6cnkn2/vmnYF/hwxc3LSRvnCsNwPY0nLeSeN4iHSP6cZFL3Nw87l3O+MbcCpp/J3OK8Em0eO5iJKZ8pIxkV1pVQZc4AoUfamOkW6XHVWNxgxwqHVDwxzyftV7pAox5Og62t02kiBlDd32xRpOnzgDQFfPODjH51bTTKcEH8PSloOowySKhypZzGpI5YZyPw0k0PkxlYYiL200K6nTC8Eg5FDb2q+bS4MbAFc7g1XdQgSNEZF06ic4qylYKePirEq9moM4HJxXIElu5Gjtx9K5LHipboGk34JaxqAyMngV0tg4O1W1hYR2Q1nzyt9UhGD+HoK7LZRzSmV0BY+5x+VDc0F9p0Vls3g3ImjCkldJB5x7HtRZ76RrS7iCavGwI9/o/z2q3isLZ0w8YXPcbYqnWwuWmYEKi52LNnP4CouL7O4yj0O9MmtYY4LONSW0EsSMYIxnP3yadvJgGeFQjKxBBB4HpVZLYywIJSwYL9RGxFFQNpGQ2/GRXKK8nSk6pjTRfM2aJuDrzsuSdjUf4Yq7GQ5G2xOP70WOQwW2oAkmQJ9simPCmPLKvsGO36Vn7TuddjuqqxnzafylZP/TOTTK6OcD8aBjVGwPcYqFrIXgVj9vy2pf1OD6mjtR+UxxT5ia6zYoSNU/qNY1D19BbcBjuBR5QsagZ83OPQUCMlB5fxNeLajk81r+n6knNZXLpCGznVcEuzxaotXa4a9AZxKJsb0VSVcOhKuOGHIoMewNTB23qUcOx9QeOH+aviuvo2Mj/ADVjYQWMjm/iWPW3L4wR96o1aiKccVVwXwEWWSXZcv1HTI2hFIGyk+nvSUszzbyMWI9aXBqealKgcpOXkV6iH+Wfw+e9auytYf4XaeBrWNQrqA++cdz35NZ/NFikkjQCKR48HOEO35cVWUbL45KJoGGM1PA8Mgcmq2xvTcnwpsCdR/zj1FMyzxwOFlcKSARnvQaGbQw/AxQwDsMZrxkwoJ4qXihLd5QurHvioq2c38ko1JYbfajX17D8v8uYllcdydhVTJfTPlY9MYO2FH71yNvU71dQoDLJfgs7JQLb6VOXXOfvSTBwxAcgZ/qNevppoOkPJbgGTxFA1HA3OKpDf9UJJM1nn/hasrewZJ5Lix7TnFY6kigVtqDb/wAt5YzxnUPsaobC/upUGuYnJPYU2bqbOdf6Cj7KWaPFgsUJQfJFwsg16c704ugR51DNZ1bmb+v9BU1uZjkGQ/lSH6CL/wAhh5pL4L4PhSpPNeDCqP5qbP1/oKMlzN/X+grW1scMMeMRDK5TlbLcmu5GKrUnlI3bv6UwJG23ptMDQ0p596kTtSqO2+9TLNvvU2QMqdqmppTW3m370VSdVTZ3EbU7E1NTS0bE7Z7GiqTiuIoOKmNqCCciiAnbf0qDqCps4b/UvB9KI7tISXbUTyTQc/tU4zkVWyewsbFBpVmC/wBOdqO9xI0ejI0+gFLL2/77UReB96jwTbfQSNO/rRFG9RTlfuamdiKmyKBfEM4i+HZWaFZh4iDQzY5POaxHz57LMB6fNH/Faz4nOfhu5zvh0I9t6+e6j60ln+4e1knDs//Z"/>
          <p:cNvSpPr>
            <a:spLocks noChangeAspect="1" noChangeArrowheads="1"/>
          </p:cNvSpPr>
          <p:nvPr/>
        </p:nvSpPr>
        <p:spPr bwMode="auto">
          <a:xfrm>
            <a:off x="134938" y="-569913"/>
            <a:ext cx="1543050" cy="11620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9634" name="AutoShape 2" descr="data:image/jpg;base64,/9j/4AAQSkZJRgABAQAAAQABAAD/2wBDAAkGBwgHBgkIBwgKCgkLDRYPDQwMDRsUFRAWIB0iIiAdHx8kKDQsJCYxJx8fLT0tMTU3Ojo6Iys/RD84QzQ5Ojf/2wBDAQoKCg0MDRoPDxo3JR8lNzc3Nzc3Nzc3Nzc3Nzc3Nzc3Nzc3Nzc3Nzc3Nzc3Nzc3Nzc3Nzc3Nzc3Nzc3Nzc3Nzf/wAARCACLALoDASIAAhEBAxEB/8QAHAAAAQUBAQEAAAAAAAAAAAAAAwECBAUGBwAI/8QAQRAAAQMCBAQDBQUFBQkAAAAAAQACAwQRBRIhMQYTQVEiYZEHFHGBoRUyQrHBIyRSkuEWM0Oi8CU0RVNicoPC8f/EABoBAAIDAQEAAAAAAAAAAAAAAAIDAQQFAAb/xAAmEQACAgEEAQQCAwAAAAAAAAAAAQIRAwQSITETBTJBURRhI6Gx/9oADAMBAAIRAxEAPwDmTSiBCBT81gfgs5ovoM1ugSlqdA0mnYdNUjmODicp081LicmesvZU8DTW6eGXBQUGmAyr1rI2TzCa9hAuhZKAFNsjEJMq5MlxB2TCEZNLVNguIIDVPAXsqeAeymyFEbZEbsla1ODUDdhpDbL1ilShQFQgalsngXXrKLCURuVIQiWTSFFnUCKSyIQmao7AohtKV7rMPwTAUkp8Nu5srCXJXbpFxTx5IIbtJ0CZLlzm7ZAL6qwLBHAMzhGA22bsozgS9tqlrh3tvr/oJriLUgbS2x8Vram/RHhYHglpFrXBVHVktnnbfZzloMDaZGRgbGMaJUo0WMcd0ZNfA4wa2aWXIFgTukfSkxONtbdNlZugJJBpS8AeFw6+X5qXSUYcwnlOjuTdjh8kLidGRkSBt2SEKVWQGCqliIsWusgEKv0PStArL1ropYlbGusnYwYZfonCNHZGiiPyQOYaxkXJbokLVMMeiGWa7LlIl4yKWpWtUjl+SUR+S5yIUGCDUuXyRcqUtQ2Gogcqa5qOW2TCFKZDiAITbIzuyZZFYG0qhuvEZpIm93j8/wCqbclHoWc3EKVneQLQxq5GdkdRNY9nhcQzPb8O91CnDBMBJTPa52UgWva6uJoZXx/u8gY/Nvlvp2UOeCsE4HMYbAZiBYXvr9E9orpmSxIZa6oaRbxFX/CRa8QZyALEXLrKkxxuTF522tdw/IK54Fcc9OAMxEjhZJyLo0NE9ymv0/6NZJQxmqY41b4XuyhrAbB24Fr9SrPDKIFjrVLZwLWt00t9Sp1Q1tOadz6OSbxXBa2/LNhqVLoYKKKsMMNKYpDdm5OYAZtug7KXErKRz7jKkNPiTJbWbM2/zH+gqBuq6L7Q8PJwhlSGkmGUX+DtP0XPWKjlW2RoYHuiea26OxiaxqkxtVaUqLkIWNbHbZEay6kMjFtU8MCS8g5Y0uyMYkwwaqcISdgne7u3ylDvIaRXclJyirAwkdEgiU+Q6MEyv5JCaWkKe+NBfGiU7JeIiOQyFIeLIBTUJlGgT0OyK9CzI0JkUo3VhgLM+M0nkSf8pVerjhaPNi8brfcY4/S36rUxdmTm9pspaYzwlud0eoOZqhTUkvODW1RJAbrte2507qzfTx1EXLkBsexsoE+Gs5wa2R9mBrQSL7a6KwVjHcTMLMcmHfKfoFY+z1hmxOOnaA4+8WAcbA6EKPxRHmx/KPxNYpvsxBHF4YBqJ72PkbpWVXEvenyrK0/p/wCHaGsq2UrX00Mbpbi7C42t1UkT1hMbZMPexrg0kakgk67CwtvrZS42SM57GGN8gc7JmBA8rpYYsa91jEphfK177uZbxN/BodvPVG0U26ZCxzChX4TU0xaf2kZt8dwuDsuAA4EEaEFfTDIXGJpkaGvsMwGoB6rgHGWH/ZXE1dSgWZnD2D/pcL/rZUtTDizQ0M7k4ldEpcIUSJwU2G1llzNvEiVGFLp6Z0hFmoFO3M4LW8P4dzXNJbdV/kDUZdiItDgb5bHK4q0HDhyDwG62VFQMiY27fqpYiaCfDouoyJ6uV8HMq/AXxgkMPoqOekdFoWrsVTRMlY64HosXj2FiMuIGnwXSi0izptS26ZhnM7hR5ha6samPI4jzUGa1lEWzaVSRXSqM8qTMokhVyBTydjHnRBunuKHdOSKkinutNwbFmrJnn8MYHqf6LMNN3BbLgxn++P7Fg/NamIx8z6NFUUbKtgY9xYNgcoN/X9FClw4iVzWynw5W3LbkWU6qpDVta3mBgHW2/wBVAqKKUzPDJALANuQRlt21ThBRY8y/FdFfQExX/mspHBsfuHtXlpSfuVskZ/mIUfijwY9SSAgERscfMh5R62T3D2x1Tzp/tHP8nEH9UM/aP0z/AJUd5qS5lXK27Rexbbcaeeij0NVi7RIJYQ5rXMyOLWlxaT4tAdwj4o54r2as5boWka63uVVxVmKitkY2nvEWP5b3RAAutcDR23REIZqcPlmmps1TFy35iLEWuL6G3wXJvbVh/KxeixBjABNEWPdbdzdvouj4NiFbNJIytgLAGNcHmIs16jUnZUvtXoW13CM0zW3kpXtlabbC9nfQpOeO6DH6ae3KmcSjKsIDoFWx7KXE4rEyI9PjdF1QWL2rpHC7GBjXW2XLqKbK4eS3GAVpIawOIJtsq3TKusg5R4OgSShsdx9F6kkc8uJNx0UYNfLA1rbXsplPGIogDoeqJcmLJJKgpWd4iYDE7TotA9wAvdZTiWsaI3DN0XS+g9OnvVGAxIgSmx6qonfoQpeIzZpSR3VXM82KiMeT0cG1EjzuUV5RZHXQHFXIIr5HyDd3Q09xTbJyKzRUwDNM0ea3PB8ZbSTk7Okt6BYijF5wPIroPC7MuFMJGrnuK08a4MXM+aLaRsjnQ8pxAa8F4vu3qqurdVium5bHlvNGQADLl63V0xQpb86Q3/EdUwUZPjK7cQgc3W0It/M5N4ylePaC6sijIzsgm01veNpuvcYyh9TC5ozWiO3WxOyqhjtVU1PPrJjzWsZG2wAs1rQ1o9AolbVIbhkozUmfQdFiceNSe7teyOqpxlDDe0jbAix76nRObVvhxGOkkZlztJDifxC1wQuM4Lxm6AimqGscLjlzMFnDyJ6hdXw/Epa0l07g6RoAzWsShi30xmohFPfDplhhmOsqpYYnR5OaH2tI1xu06ggagqzxFja7DKqlfYiaFzLHuQQPqquMxh+cMYH/AMQaLqWyc90TV8FdOnZwN8boZXxPFnscWkHuESIq343pfdOJ6wBtmTESt+BGv1uqiPRYuaNNo9Vp3vimS4nZXBXuE4gad7TcDZZ1rkaOUi1iqriOnBSR1vCMfY6MB7mk/FXbcXhI+8PVcYp658ex+qsWYvIWWzFC1Rmy0O58HQ8QxqOIO5b7eV1iMbxQzuNjdVk2IOkv4lBlkzG5N0FFrBotvYCd1zcqHK7RHlcospT4ItThSIsh1QXORZN0BytRRSmeLkPMvOKZ80xJCGyLhrc87iejV0bAW5cJpvNt/Ulc+wlt3SG19gtrh+O4RDRwwvr4WPYwNc1xIsfRacOjDn7i/aQBdxsFTV1SA6V7nZY2kknuvPxzDpTljr6Yt7cwC/qs5i2JQ1UxZDNGYWu0OceI90QBKrIJcQwz7WiYHQU8pppWHdtxmaT5G9viFjMVlidIeW0seDqFq8Cxl2EVEj2CKognYYqine/wysO4v0PY9E/EqXA8QnD6Ln/tNRBILvY49Mw0cB3XErkx2EUVRimIQ00F8znau/hHUrvWBjltcQdNvisvw7gkWFw5IWh08v33AbeXyWwpmCCNsbQbAb91x18UWUcmiM2ZV7ZLJ4kXEGU9pkFxRVjBtmicfQj9ViWvsF0njGn994fqGNF3RWkHxH/1cta/zvdZuphU7N707LeOvomCRFY8KC16I15VRxNSMywD7ndFbJYbqubIUQSnulOA6Mosm8zzTXygBRHSnuhPlK6OMJ5Eg0kqjvkuhOkuUwuumqFFXJksV7roTkrjohlydFFWTEJTE4lNRiWPwZn7u5xtq78lTT4ZVOle4MBBcTo7zRY8Xlo28lkcbmjW5uCk+25esLD8ytOPRgy7ZFOHVbT/AHR9QmOoakbwu9FNGNO6wN+TinDGh1g/zKQStNNO3QwvHyXhz4nXHMae4uFaDGYx/hSD4OThjMJ3ZL9FxxXxYhiEJvHV1LD5SOUuPiTHIj4MVqx/5CUX7XpjuJPT+qX7So3DxB1/Nq44ezjTiNm2L1Hzyn8wjN474mH/ABR5/wC6KM/+qje9ULt8nzZ/RJnw8j/BPxZb9Fxxe4LxdxPjOIwYcypildUu5figZsdzoOyjSsNPPJC770biw/EGyu/ZrUYPSYzNV1NRRU7o4rRPe8M1dva/l+aicWCm/tBVyUdRFPBM8yNfE8Ob4tSLhV9QrVmhoJ1JxK8OTw9Rw5OD7Kg4mxGRJa+ydzFHzpC/zQ7RqnRIdIUKR6FnSOdcIlEGWSz2ZK090NeBRUJvkI4phXr3SFSiGNJSJXIeqOrFNlTLBzHZg63lZN90P8YHyRwnBW97MrxxZF9zd/EEnuj+jm+qmLynezvDEhe6yd2+qT3aTsPVTkqjyM7wRIHusvRl/mve6zf8t3orAJyjysL8ZP5K008wGsTvRN5MoP8Adu9FbhK0m+67zE/ifspxHITbIfRXcDRFG1g0sNfikShBkyblQ/Bh8buwoclDr9UJpKdskUXFIJm814vQ7pHLtpzmx4enZroF04LttEKTC5l7MmnZIN11BWPDl66alUUSISm38krt01EAz//Z"/>
          <p:cNvSpPr>
            <a:spLocks noChangeAspect="1" noChangeArrowheads="1"/>
          </p:cNvSpPr>
          <p:nvPr/>
        </p:nvSpPr>
        <p:spPr bwMode="auto">
          <a:xfrm>
            <a:off x="134938" y="-600075"/>
            <a:ext cx="1638300" cy="12287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3730" name="AutoShape 2" descr="data:image/jpg;base64,/9j/4AAQSkZJRgABAQAAAQABAAD/2wBDAAkGBwgHBgkIBwgKCgkLDRYPDQwMDRsUFRAWIB0iIiAdHx8kKDQsJCYxJx8fLT0tMTU3Ojo6Iys/RD84QzQ5Ojf/2wBDAQoKCg0MDRoPDxo3JR8lNzc3Nzc3Nzc3Nzc3Nzc3Nzc3Nzc3Nzc3Nzc3Nzc3Nzc3Nzc3Nzc3Nzc3Nzc3Nzc3Nzf/wAARCACoAHQDASIAAhEBAxEB/8QAGwAAAQUBAQAAAAAAAAAAAAAABAACAwUGAQf/xAA4EAACAQMDAgQEBQQABgMAAAABAgMABBEFEiExQQYTUWEicYGRFDKhsfAjQsHRBxUkYnLxM1Lh/8QAGQEAAwEBAQAAAAAAAAAAAAAAAgMEAQAF/8QAIhEAAgICAQUBAQEAAAAAAAAAAQIAEQMhEgQTIjFBUWEj/9oADAMBAAIRAxEAPwAqOaG0aQw26eaejtyFHsKjNxd3hdZLxhhCQjvhW6fTtQ08u1z8zTFfd3+9LXGoGhBLtdmSi7lS2aIPlGOSuByfnQ8N4ZZDHIjxSdQrD8w74I4NTgZFU/iSSSCxUx8ZlALDtwe/6UTeIuYvkalmSf7TkV2O5lQqFcjHTFDWPlRadbFGBDpljnJLc5/apj+tAvkITeJgertPe3PmLIkJCgEAdccZx2pthZrA3ws7yORlz1NTrGXcnJOO1SxExSo4GSjBgPlWY8YButzWyE6+QeV2zgjBHBpuSaN1W32XLSpzFKTIh9jzj6UMqH0pgu4BqC3NuZkxtUhyA7Y6j/NRrCRcSTMMYARMenejSM01o/hAruM4N8kWGx1ro3Cnhe3YU7bkgdq6oMj69f3pVP5YGMY5pVtGZYlitjPeSsYBhVbDtgnbknHT/wBVPFpzqJEbG9Bl3ZsJGuepPcnsKEuLqaylWaFyo80BuTgjnrWg1FTq1kBphQqsg3RoR8RPAOf9+9CsaRM+W2kqDkA4yO9D30UdxaPFOu6M/myeg65qzms008lLnbLORny0OFT3J7/Sg8Hv2rTuDVG5SaLC0BdjC5hcAxSFuVHuP/yrVmAqULzS8sViKFGpzsW2ZCvJ4qQJmpBGMU9VxRwIbo9t+N821lOYlUuOeQeP90Pf2P4eTIBCf93ai9Ck8q8kY9PLb9Of8VaarB51rvUZwP0NENiERMgyYNNxkVLIGDMrAgrwRTQo2sSyjAycnH/usJAEwAziRAsob4Q3cg4x60FeTm0nW2giUs7YLMScEn07cYqzsoUuL1ZQ4kEakEg8Y4wKqfEVw0c3xIjSKQVlTuc1FlykkVH40A9w+GMom3LMB3JyaVPV9owqk/KlVoAkxMNu4EmV42GQ1c8OXFxos8okQvE0ZCuh5BzkZH3op1y5xUZwGGe5wPf+c0mvsfZnZbqScOwdSsnJKjrQ22pFjVF2oRtyT88nNQ3k3kW0koxlBnnpRWANwCLMZLKkGNwOD3AziuqysAykFT0I7111EsXUMCOo71XN/wBM0kZY7GG4Y7etJfKyGz6jBjDDXuWROBUfmA5x0oZp1mudkTnCAl/8VKvHAz9aarcotlqE2tx5UjFsjCMBjvkYrQ6VdLc2YjZgWj4bJ7VlwCDmjNNlkScohYeapTK9Qe1NXUG4ffwRqLhy6KzLsZh1xnP+Koiu7n1otmaa2cSMS8Z3DJ6joaGHHWsJmmDTtNFBL+GOw/mPv/qhU0+SeRJJ2XYCGCqc5PbmrMKD26UgoAAHApHYTlyqF3GqokTC4xSqUDApU/kYuhLJ8BulQSBWIJUEjp7VNNwxqB8iliNMZKyxoWZlVRySTgCqDVdaD20iabiUlSDJjKj5eprni+7aC3hj6pJJ8Y9R2H3FUdgJ3BjRApkk/pqwxu3Y60nK5GhHYkBHIzV6dKk1hE0L7kCAE4I5HWo77aAobAByOf57VDpEF1p9wLS6RSsoZ1ZTnDdx/mu6yhW3jO/cokGS55yM/pj9qzNvFRgoP9NGWt1FAZEuLcACaJC2B1IGKh2+lRRSNcJZoCVjt4sMMfmfJP2GaJIzimYm8bMDKvlqNBAp4O0gqSD61Vf81ijI81lU5IK9PXn5YA+9cu9btksleLHmSjgH070RyrUwYmh5uIjP5e/DEE4bjPy9a5NcQQjMsqJxnlsZrF3tw9zJlmLN146CrPRby1jjLXf/AM2cBiC3H+O9KXKTqMbCBuaKGRJUWSMkqw4JUinmoILiGc/0ZVfHXB6VKSc1SBYk59x+T6ZpU0GlW1AlrKfiPzNQOefappQQ7f8Akf3qB60CjDJmc1+SKa8SOa2kkWGNmxgDcSDgjPX/AHQmkQ3kV7ZXEyKtu7bUAbkcHB/npV7qdr50W9Y1aSMZUMMhunBHcUUVVwu8ZIOVwcYNI7VuSY7u0oAk07IZ2IUOobK7h096AvoxNbSLjcQCR35on65oaaaO3cLK23cMim5EBWjFISDYkqDhARghVB9yByfvUdy0iqTEoZh0B70muI0IyW6Z/LUZu4T1Yr7lTgfWlkLVXDtrupQ3ukPczNNudXbn48ZJ+nSlfaY0doikA4XGce5NaFJEkH9Nldf+00pE8yMrkj39DS+0KjO8blDoOnWc9q/nIJJCSHU4JFW0NlawLiOFAD7Z/eore0XezzQoJA3DKeSO2aJc0xAOOxFuxJ9x8aqi/AoX5DFKRuPhODmow/FRs/NEwBWoA01yZZgqgSkbvalUIdscLmlXnnqs6HiG9StcWMizNfqNtbwRs8byMzOAvmLtJGDk49M4xmq24jeJVMgCludpPxD5jtmqnw14hlit54tQDyy+c34Z5ATnPRdzdOho+TfIxeXl2OWPvXqKwIkzrxM6jsjq8bYZTkH0qMjJ4p6rgVDM+3lSK0mosbjLqZLSNmk+KToq+9D6fILuQJcQh5N2d6gbjnoKAlf8XLJcSyeXawnaCTyx9B6miNP1aOCZPIhaNQfzsmM15vU5SwoAmW4UC+Rmg1PRdq+dnbAg5L/mP0oG+sW/CrdO/lWjLgAE/F8/epdS1pdRCru+BRjaORn6UJqty914fjsrVlaYEkhjjj2+lRLlLsVGgP2VHGAoPszOvqVrkiKM7wThm4I+1T22r8hWJkB4wRz96EutDuoYI7kQHP8AdjDA+/HSrqys4rZAVX+oQMt3HtXpYlPwyPKV+iTQTR3AyhI55DAgj6GuyjGRXdvNcKsQcAnFUcSBJ73IUDO21Rzg/oM0xgSOn0rqyqt2sG10lIJU9QwA5wf8f7oh0LgPsA2gAnPU0NwoOsbMuTj70qKReOAKVD2Mf5O7jfsvrmySYbJQWXIOD7c01rerQwgsaY0Y+dXhBJy5lFfMsCBdwDMOB3xVNfz/ANA4YLuO0dq2RiAYsAMmhpbCCa5inliDPFkox7H1/f70D4S3qauQD3MZFaXAgaRLd1hQF2kkG1fcjPP2BoazuJp4JblLWYQRDJZhjIyBkDqeTXoJA71n9ZsJLx5JbSImRRtJkcrvHoB7e9Jy4eAFbjsWUOTy1MVq4Qy+dbyFGcfEAcZxXNI19dMkZLyEyJJkl1/MD9e1W66UJblYZz5IchS5GdtR+IPCdqV/6K6cSqBjzCMH7Dj6ZqZWANywpYoxsni+zcgfhp15yGEigirbS9TtNSheSBjHsIDJLgHJ6Y55rHy+EbyN4POu7ZROm+NgzENjqOnUelE2um29jlZphIV7quOfrTeVeopkUzd+RgZyOaGuZY7aWHzZiiOdrru4wcYb3wcfehrbXLZtOW2jE8jqCu5zkAdRt9h/uua1pKaxZ7PMkiuIs7Buyu739QfWi5chQieHEgmB63qZtdZsyY1EduuAV6SEjBP7ip9N1KG+JMcKrcI4Cb23Db347ngfp9ctd6Nrl1dBXt5OMbWLAqMe9avw7of/ACyJpJnElzIPiYdFHoKFMbsdw3KKvvctlgcjJ6nk0qnHA6ZpVX2xIy5mpcdeKr3d0vxGzHy5YvhHbcp5/Qj7VZScGqTxJeLYQ294dxaGbOxRy6kEMPtz9KoyAKvL8gL5NUNwaRBxxXbeaO6gSaB1eNxlWXvXaaADsRZsaMFeFj3qPynOck5op2CKWcgKOpJxVfqWopCjpCT5gJGfTHWgyFUFmEgZjQkc2nxXitnOVYqSB6fvWe8R2l9ZxTXTTJKsMe4LzuYZx+nH3qez1W5jvmt4CZVlO4YXcQepx8/firu/kJsXMkfxFQdhwSc9Rn5fKoHGLJiL8diXYzkTIEJ1PPLbX4dS0r8LNGUuYZS8bZGNrYB9wcjNUt1eBRt3Hdn4een0oO8tzFczeUNse8hQW5AyQB+hpkUSqqsRyG/n+KmoSwD7L3QGcXCzlssCADjIA9Meleg6epuWL7SFKD5Z/mawGhyBZCjgYJBJ9K32iSssewcgDlf9U3BXKzJuputQ3yGU57CkIsc4ojzQQCBwaYzhTmr9VYnn7vcaIwR0J+VKnrcADpSrtTty9kOWPzqt8QWS3uj3SFQZI1EkZ9CDz9xR9zMkIeSV1SNclnbgAe9OSVHh+FgUkXnHQim5E5oVE5H4sGmI8DXzRzSacwOw5kj9jxkfWtkVHWstaaJBDBNdyxyfiLec7fKGGKg8555BB6VpWZVTezAKBnJPGKV0fILxf5D6riWtfsH1Pixn+AvlD8KjJNY9ra8mMx2ukahmTzMhsZ549STWtN/DI4WE+aT/APQdB6nNdlCDLyBSCAeeuOxx6Z4+ddmxJmNhv5MxZHxCiv8AYFoulrYwFnw08gG9iOntQ/iyWG10aeeZQxUYUYzuJ7fz0q53AdSM1QeKdPe+W2maYJb20gkdCPz8j+fen5cfbwFVEVjyc8wZjPPbjT/w0LmYBpOuCepxz9ASaqShwCc4zwK1uoG2upXRbqEk8cMOtZi++CR1GCFcAV4pFGe2jX7hOnuI5hkkr3PY1sdIv1W4tmk43uI39OcgfrisHbsQ4csBzxzVsszSwyJCRvbBHxYwR0Ncp4m5mROQnrKwADgCuG3yRxyTiuaTPPLp8D3sPlXJXEiEg/EOM8Hv1+tZX/iDrd/YiOCxJRCuXfaDuycY5HbH6167lUS6nkopfJxuWVzrekWxQS30S+Yu9ep4yR29weKVeSXG6SeRplEcm47kxtwfl2pVCeoaXDpF/Z6v40sjFexX0nnPaKj/AIoCQ4xwEUD/AMvTnr06h/hPxLa36/gmEsdyMsBI5YOPYk54HY+9WuoJHcwmOdA6EfEG5H86Vgdas10PV7a+tCyRs4bA6gg8gexFH3SmTmPUWMYdODe56Pc3YSRE8skv2Rck47n+elB3dz+JsJEi2gyIyYOAQCCOh9qpLjxvpVpfsxgu5xtCjyht4+ZI/btVTHqK+IfEUK6fNNBAn9SRpCA2AcnoccdqS/V5HYqF8Tr+w06RVUMTsTRabImnNDa3J2yyoSzOeAc8L9s1ezEGyWYLgYG7ucA/t3qh8RwqLKK4zvkA64GWB6E8VSHxPc29hJAQHWRcq3eNs9flgnj+FadQUAx1oGEcAYl/pmlt5JZXn3TCONJtqBxzIDggg547gD26DpRGoPssbhiAcROfnwTVLpMkbaBEZnZfMlyjsTuzuzx360XrkDQaZd3E7DasTZJPqMf5q5OpKo17uSP04LCvk8mlU5GD8RGDWo8J+GF1SKWa/wDMSEr/AEsHBYn+75fv9KzUxBY8AcYA616xHBZ2mnWscUjFkiQYJ7YH2qPGVBtxqX5iwWlNGeV61ps+k6jNaT5O0kqw/uU9G/npR3g24s4tUK6kiyJKuELgkBsjH3961niV7LUbJory1ZLlXKQzRrkL6HrnBGOOfvWT0fydO8RlJ2wi7ow7r/cQBn2zz9K0lVa03MBLpTCjPVI5yQqIuGJx8XQCszN4hki1rbfkLpzEoQY+VIPBbv8AzpRdjchbcSGQyB87SrZyo7574o3EFy6NeQxvjDAugbBI7Z+VNbqXYDcnXp0UnU8m1C4a81G7ulwommd8deppV6m9pp7txaWxA4GYl4/SlU53uUhwBVSrh8RSuXWdY0P9uEZs/PmqbxFqoltUV9j3KtujZFYBPXO6lSruROoYQXI/DENrrEjWd/5n4iVcI4TOD6D6Vq9H0dNJvLsW6t5CRFZWZeZTjpmlSogNRbkg1M3c6ncsht7qOZWjwqIz9Bjv61EmmRvGpvruKKE8kI+5z9BSpUoKAYZOofDqX4vVrKKJRBaROkcauRhFBHU+9R+Jddn1GO6tRlU37QvsOoP2pUqIMancRcy3lZkyQApPYdOa02t3NrcqjxzlkK4iMTESKQB8Lof3FKlWD1CIsiFXSyzRQvLGI28tWkGevA6e54496zer2stzeSThFDMd2xfT2+1KlRmApow3wxPeojxyAizhBJLg8ZI+EfP0rQXGpJbuY3Y78YCAZJ9KVKhmt7lTda1LFOyrbSHnnDYpUqVdc6hP/9k="/>
          <p:cNvSpPr>
            <a:spLocks noChangeAspect="1" noChangeArrowheads="1"/>
          </p:cNvSpPr>
          <p:nvPr/>
        </p:nvSpPr>
        <p:spPr bwMode="auto">
          <a:xfrm>
            <a:off x="134938" y="-744538"/>
            <a:ext cx="1057275" cy="1533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4754" name="AutoShape 2" descr="data:image/jpg;base64,/9j/4AAQSkZJRgABAQAAAQABAAD/2wCEAAkGBhMSERUUExQWFRUWGBoaGBcXGBgcGhgdHBoXHxcXHBwaHCYeFxwjGhcXHy8gJCcpLCwsFx4xNTAqNSYrLCkBCQoKDgwOGA8PGiwkHCQsKSksLCwpKSkpLCwpLCwsLCwsKSksLCwsLCkpLCkpKSksKSksKSwpLCksLCwsLCksLP/AABEIAQIAwwMBIgACEQEDEQH/xAAcAAABBQEBAQAAAAAAAAAAAAAFAgMEBgcAAQj/xABBEAABAwIEAwUGBQMDAgYDAAABAgMRAAQFEiExBkFREyJhcYEHFDJCkaEjUrHB0XLh8GKC8SSiNENTc5KyFRYz/8QAGAEAAwEBAAAAAAAAAAAAAAAAAAECAwT/xAAiEQEBAAICAwADAQEBAAAAAAAAAQIRITEDEkEyUXFhgSL/2gAMAwEAAhEDEQA/AMcdIJ00rzJPnzqc/YwlKlRtOnPw89qcYsS6jOkRG5jYU7EewYlnoaKYNfMo7Ttmu1lBCJJ7quSqhXbSRMKmDGlNPMqQQFcxI8RU6BVo4c4BMa79KXidoA53VZh1iPtTZhW29PX1g6yUpdSUlSQoA9DsaZpFywlDYhW/KvLq/S6htvIlBQkgqHz67nxoWuZ1pduudOfKlQcY/DWD4/4KIY/cturCmkdmiAMszrzNdbYep2SB8O/Q0wCJINCdvcCsmXLhCbhRQ2d1D7VYeIuHrG1eayPFxCj30AyQOoIoEp+UJbVGQGZA18RNQnEgEhMxOnlQe3XKU9oSgHLOk7xyqe5dhaQkJ2qAnxp+ydCVgnYUFs04kg6163M6VPxG5Q4SU6V7aYG4UZxEHxpzG3orTPaBCRvm/wAiptlihKhJVAB0mn77h8tJbKloVnTm0Pw+B6GvLJSGzK05k8xzNRc/W6RdOs8S/GSso0SoEg/NFEMSzX9wt4DKiO6kcgP3oZZ4eXySiEjkJqXaXHukgrmflFPHG73R1EJLpkjLommM8kkEwP8ANKcxMTlUDlSvvEGp2P4ih1ttSEJSQkDuaDTcmqsENNFISSJzHbTan15ZEExGs9agW3EDiWltpCRnjMY72nTpU3DbYKHeMzUzfxWiFFHJY+ldSH8PhRg6V1GqrUWDiXAgwhtLqJ7p+HqBB/n61DXiQatksQEZ0kKUJmNNf7+FReJuJDcvQ2VFBTlg6a899udBsYx1x8NoWEjsU5RA1IHU8zXRllrpEx2ILwNn3VTnap7QGA3zXJ3jyqtvtrIM7DaeVOsPFBkfSlOSDnIkHcVl2uILUg0Rv7lx9YK1FawAkczA0AFWBzD0PsJUyglyNEpEqMSSABJOx+9eqtWxa2dy0gJWl1KXCCqVd4wTJgQpI2j4qfqrHlVXbdQUULSUqG4UCCPAg6ivE25CZrQeKeD3ry5ccajushZzTKylShlSYIKoA3jlVJsrJx4KDYKsicygOnWlRlNPbLEVtjQ+nWmrhonvjnTaD9tqkKu+Z57/AM1KXJuMzeSBpr407hjKSsBe1M3dkptKXNMq5iDTXaSJFAGcesW0qAQRrUxu5sk2Sm3GyX57qx/PTwqrOOqVudRSM86zrRsFBWU0Sty4EyJy9JMfxQ6ZqXY3RSkyd+X6HzpzsqsVmWVoJdPfOsDbYa6eM6VDbs1XDoaZGZUcjpHnQRKlTIJg1It1LQqQSk+BildJ0k3PaWxImJ0MUh/DVhCXFEFK5iDJHn0pxm3W+uFHbmaXiSEt5UA6Hfz6Udio2LPpUEAH4UikW96lLZkanaoimzr0qOQaMubs5wnsOjcCfWibaSEoUYhc5YOunUcqB25ynXUUtx4pMjb9KJdHrY1I5zXUMF0a6n7DTm8OXqVSMvjvUNxWsRBqz2t6nsVBfx6wZHpyoK+wlYzSEqAEjrPSqynHBS/tCCTFFMFvmmiS812qVJISCdidlelNpZSBrr4VEvFa6CBU6VsTsXBbvsuoWYCtR0B0J+hNaCMBC0utDZw9syeRJUFkejgjyUKy1K9IOxrZfZtiXbWoToXG5SSd45eOqctVGmFWv3iVNoQ0pKC2cxI2IyEA9DqrfoaxwcKltq+eQ4tDjLjiEIToFJQoZ83MjKdAOlbOzbq5n6UIxrDWm2bkk/8A9QpW2yi2EkzPPKD6mnpXD53WZ1FdmJFLLcHQaUdx/hg2tvbulU9ukmI+HoPoaz0yCy2QhOYjKrYTt/FJsrBxbgQhJUpWwHOmUGRrVg4X4pctVpAQlcEnUd49RPKgIOJYA80opW2pJHh+9DmWwFCeutXLGPaI5cuKQUpaaWnKdJI8ZqqONALmZBO/WkRy8yT3dBS8Owpx5YQ2lSydgkfqeQqXZcNOXRUGSnMhGcJUSCveEoEd4mD0Gm+1FOArt+3Uu5SjM2kZFk7Aq+Gee4+9BoNph6grIoJRrlJVsDPWpuJ4CloqStwKjUKTsR0FQ8Vx/M6cokFRJnXUnWJ2pu0u0OulLq1ISQYJ1joPWlMZGOrTAy/+WoA9DMkede5IVJVqBvQ9xmFSDtUmzu8pkQVfp41W9K0K2OEZwkr0Qev70/xIyGHQhARlCQT3QQqfHkYoXf42pTaUEmZJP7CjvD/D9u/aOPPvFsiQBOunUc6XaZjb27grhFm6WoOOZQBKQDqf+Kb/AP0YvOXDTbiV9ikqBT8x/L4VWEXRbUShR0Oh1HrXlnjrrLilsrKFK3I5zuKJNNIY9ycGkHSuovbLUtIUVanwrq09S9qDduVeYp5u4zakVIxhhhDw92KlNkCc24PzD60fb4LS5Bac7uUElQiFcxSktVdRI4dXat2d12+XtFCUT5aAeM1Ugc2h1qRfWpbWppY7yduh8RUFaiDr6UtA64zlPhVz9mmKKbuSmDBTJjw5/Sarl3iyHghKWg3lTBj5j+Y1MwbDXtXkqhKSJM8ulBztt68dR1G1Zv7ReKSUKbSfi0EdPm+361b7DDR2fWOfMisx9ozJbfQY0KVevwz+1Xa0qroWVCieO4stxLbfaKW02BlCvlMa0Jw+6Sh0KWkqROqRpPhRtOHKfS4802eyQZVr8IO3nWbMAUSKlsmdjBry+AMRoKbt9FDN8M6xvHOmSecOSpntO0TnCoKOf9VF7fgt5dj702pDjYBLiUzmag8wRqI1MbUJxq3bSslkqKNIKhB8jVm9lOKqTddl2qkIcBJSBIUsfCDrpIzajoBRDkHuH0OX1q2tuPebPuxMZm4+DyUACnkFJ8TRi04azuu5Y7K8YUVBI0S5p3h0nPm80mi+HcKNN3anmczaymFspA7NUkEK/wBMxIA0321FHGLYoUE6JA2SBAA8qtr/AF8+JwVRZKl90pJT6p3H1oNkjerV7QGyziD6ZIQpQWBy74BP/dmoAi0U8e4CpUTA6Des7GNSsGDbjyO2nJPeKdDHWpPFthbMPxbKzJIBPPXzoGhRQeY60VuLpK2gEoBUN6XZG8Hw5V06ltsArP8Ak12K4M40FlehSYUOh8qassSct1h1s5FjaP8ANamtqeunDm761nNHMnyok/SdgKSCQT61NVhyFqlBASDoVAifDwFdeWIacKSkpUOSt5pi7eUfmIjkKZ9iD98kKOg9Ntq6oIfT1UfMCup7LS9u+zZLVkbrMorQMykkbjnoee9AU8SFswRKCNI3mti4k4nYuLRZbEAynXQHlMbxrWM8QWrTENySogEHl4/etruTcKc3QbiTi3F5ztskdBTr+FykKzSrmn6fz9jXYfbpVmClQAN69wjK24SskjX1rP8A2qQkMtBtRzkOg91IGhHMk8qW1iCgkhKiAdxVjxngsJtTddqkE6hGm381SUuwZqVt24DxTtbZE75RPmND9xVe9rWHFTbazslRHkFD+QKR7NLtOUpSrNB8t4MfWau3F1mbq2WiBmy93T5hqn7gVXxp8fPgt6mW90pCSkKISrcA6Hz61NtggNqzjvdP2oGtRnwqGKVcp0phl6FSeVONaiDUlnBnHG1rSO62AVHpO1JSdfvBbYUAABUewvuxKVIEEEEHxB3oWHTGUnSptkkSnPOSRmI6c4py6JsHD/tTS4QFwDzq32uLJuoLJBPjWFXttapU4WCrs/lKtFUW9nvEKkO9lJ128eh/Y+YqvZpjdiXth4fcOS5CZjuLy8gfgJ/3ZhPiKz7B8SWwvMkkGCPQ719DXOHpuLZba9lpIPUT+4OvpXzxjWHKYeW2v4kKKT6bEeBEH1ov7TlE0sF0ZkjSYOle2TY7TIj1NPcN8UrYGQQUSCUqEgmod9e/jdogZcxnTlPSl2z0bxFhTaiOUifClYfii7dfatEhZMBR2An+K6+JzEnWefWoj4ATr6ETReOzO4tiKnXS4sypW5qMtwEfvSG7VZGaO7T9uhKtDv15UjvBr3evKPoCUgDKkxzrqNJ9k/CMaJ7i40k6mPttQ/ia9DmUx3gdOkf3P6UXd4Kc94DIIDigFAdPE/X7UQxHg3sEo94ylaisE76DLHlFb82aqeJdqaizUtsrMCK9ffStATEKHOp2J2BQJ1S2fhE66eHKYJoIq3KiMp7wrPLHS8eUZD682UqMDkTpRHG+HVsBCiUkOJzDKZgePSua4deeC1IRJbTmX4DrUWxuU50h0nJICo3jnFQsf9nN/kfUnqAfodf1rbCAQAnWRyrAcOdQ3egtz2ZUQmd4O0/atr4eviACmqjScxk/HeGdlduRoF9+P6vi/wC4K+tAmm0lOp1rQva3YK/DuB1KFeuqf0V9ao1vgzjzbjiEylsSs9Kmos5Dj50+1drCSjMQDuJ0PnUYoiltMlagkfETAHjQnZt1FPe9HJlq3497Ol27CF58ylRmTHwg7q8hzqvp4Zfk90wNSToAACSonknQieoIqphlStkR7dYV3SYqRhr6rZ9DiDq2oEePhUVFqoZ9PgMH6kT9qdTBpf0tt74Yxwvt5judTVK9rXDwlN0kbQlzy+VXodPUdK72d4vCUoPLT6f2itAxzD0v26kK1StJB9RVfG3b50XcJCwQNK997BPQUQwvCksX6GrgDIlzKudo6+R0PrTeN2bXvTiLeS3Pdn7x4VDJBcdP96nNe7m2MlRfzaD5QnrUVbBHdOlMi2IO8UbtCS5duNtZFJKZ2kRI61P4dVbjN26SqUnKBpB6nwprGbp15DfaT3EBKZESP3oP2gA1mef7UyvI6X2OSXSOqYj0r2gbOLuoASkkAbV1PcPTQsOxdti+aWpckpyqkyRHj6/arDxNei7CnWCHOzGqR6En0/aswxhnOcyEq03V5VCscaeaOZpaknnB3Fae+mcx2dxS8USEyeutN4VdBtSlFGcxAkxB60Ss7dTgzrAg6THUz99aaubNIMA1nlzyuXReIcRKUEZEdmoCFlJI7Tzok37PHnrY3IKEpjNlJ1I50Jw1hKVhxac6EnVO0jpTtzxDcAKQ2tSWFT+HOgHSpVsDt3cqhPIyPQ1rfC+NJCBJ00/tWP3CIM8qu/Cyg5bJB3BOvPQmBTaYL1xW43cWjiAQZSSPAp1SfqBWQWt4UgpCiAvQgHQ+daRaWpAynnp9azFqzKpHNOhHPpNHZZipw/sLloLAWkKQohJmRvl86N4Fw4u/xJTqB2TXaBcgQQidIEETt96O8F8C5tXAYgTIkcilXlGmk/Nz21bDMDbYRCEgfwIA+gAFb4+OY85MLlvpFXgIeSrtBooRB5CdunSlPcMNKbLRAyn4tAJkzG209P5p/EcabYSVLUkARqo6STAGn+fQ1GwziVD0pKkKITmBRBTvsCD3txWm6WoAcR+zNtVqtNuMrk5hEStUGAZ8zryE1j97w0+y6ptxMKTqTy5aTsNSN4r6PsrmUglQ1nSPEjn5UC42whpbSloTJgTk0MAk6aETJO41mpuMy4o66Y9w3ejtE5Rl29Tz/mtgw57M2AelYdh//j20IBguBMbnUwZ9JNbA8gtt9w6xpXP06cLuKZ7ReHypxLzYB0IX6fCfpI9BVJsrhBzlRIUB3AB8R6Ub4pvHsuRSicx19Nardvakq7u4pIz4pDrys0q3qz8E8PsXnbF5eXs0yEzE6HX7VVri5JUQrcVzd2UE5SRPTmKEjaeL0C0VbuNdoQSG1ndI896rLonUU88zImNK8toGhpGYziuooMFWrvJbUQdiBpXUEsrePNItwlSQs9Oo6E0ScwjDfd0utt5TpJK5jwiqfhuBuXZysjYTrt9acZsPxDbvS2pM7a6jYeun0rTn6n+LBilkQxmags5gPGY/aaD8WcNu2hbK1BXaJzJI5+HpUR5963lt2ROw5RyMCo2N4w88UFxZUlCcqZ5AVOV2chk3qgmOVNs3+VUkBQgiDTl0UFKMgIMd+eZ6ih6hrU7UdJ67GrZweIQP6jVSSqRBq78DIQWFhaoUFHL47aUNMO1yYIVEVVMFwrssUUlKoJWqAIJMqJjXSIPUHpVks1RTeG4Uyq4dunFEKaWlWit+4NCIkCdRrv6itfFzS83TULK2DSQJ2G37UnEcUCUc5JCRHUmPtv6VnN/7UG20T3zmnLp4xM7VEsuMw+40FfnR5EyJ35bfQVvddsJLvS24qxcqJU0GtRu6VkeQQnfzketQcLsXj3nG0IcE6t/CdtQDqNtjz5mrQ09KaBYxj7lvBFu44kn4kjRI5k+W8Vz2uqRV8Xu7talJbVljSNRttBGxmrPwZiBft8rui0yhYnUEeI6ggyOtA0uW2IlZyA5DsobHSSNjyG3SovCjymL19gkkBLagTurQiT1MBI/2mtPHlbdMvJjqbFEcJssXIWkSUgnMRqSdNzPIq0nn4Cp1+/A0p29eBWNeW371AxK4gSKnydr8U4ZxxTcHtUjz/ahpuGkMk69sV7jbLFWW3tGrh98vKAyMqUmeauvpVJUrrWLPP8k4XzAaUFM5nT8K5iPMc6GobCt663aKzlFPe7qQYVTSnXmIM9klCEnNHeJ6+FAlJM1IukhREb0+bUBNLZ7H8Mx+6baQhC+6BppXUEaxJSQB0rqr2ieR/hVq6YSVtnKlW2Yb+VBsYS4HA8TJUT3up5/rRJrjFS7dLBGieY3MUFuH1HQ7CYHSaq2a4KdvXULdOZRzE9adt8OlCpVty501avxRkcOuqsjdp+ELII8Ns3lOlQfKvHu6fSkqYp19qR4ipGH2zqyUhtSiElRAGuVIkmPAa0tGgP4etAClAidRPMdRVo4O+BXnP2/tTWJYM6qzZuVKzNrWptI/LlnL5g5V+WXxprhh7KpQ5afvTs0vx5cr9ZjMYmPOmGm1lT6JGRSNI3kAzJjaMsa7k6c6cYOk020JeGuXQ9B10nlM7ir8Xa/L1tS+IMRW4tDa8pQ3oIGuw+1OodQlSS38pB+hBqBjQy3bzZ2zmJ8df3+1It7js1BUSIn6EfsftV61wz3vltuHYyFpBB3H0qPjCVJlXaPrHRsoCR/2yr1NZbZ8XONuEcp5VZEcdKiCY8Ky23l+iuDXELcMb/PlAKv6o5jaq27jH/XuqmMiGwT4d+fsv7U3ecViVEGJ3iqi1eqWt1cxnOvlO30AFVhdXaM//U01bDcRD0OBJTPU7+PhScZuu7Qfh3FG8gSJMc8qv1iKkcR3zYtlHXtJ06R/zU27XOIpOKX6VExvMTXisKzITl7ylbAb0IDnWrt7P7hlq6Q46uAEqy9Ar/ipYdq+5epSAFICXUd2Ig+Z8aJ4BjNuCo3LRc0gAcvGhfFKM1w4sEkKUVAneD1pPDuHC4eS2VZJmVRMQJGlAQ7gytRQkhM6DeB0qQzg77rLj6Y7NqM+okTtpzovidj2TYGUzryidd6GsOBKSCTB3HI0aTsqywltaApT6Uk7pI21rqiKyzptXtAJs28prrpQVTaFmIqPBGhohaHuG+HPeO0K19m22gqKz1+VPrUFGJvIbUylxXZq3ROh1phF4teVlEnMoAJHzKOg05nWK1rgn2WISlTt62lx1JhDZMtp7qTKwI7QyqI27p3kGqmNp26UXg/hVy8uEpA/CBBdV0STt/UQDHqdga1GztEjG4gQtiSN8ugASekpakDmKf8AZdhpatXUuICXk3LiXgI3TkgCNMsKkRpCvGj7WGJYcLu6nHkrcV4aNpSOiUtmP/kedb446mkWhOC8HMGzdtHAVNJdeSmIBTJStCgYkKRmygg7hUg6gZdf8JuWFzkX3krbKkKiJAUAR/UNJ/qFb7bsZUlPPVR6kqJKjp1Jnzqp+0nDg4025zaOnkuAofUIP+2pym148WKfhwSURrm+1SmrFWbu7jUePgfA0jDmBA13+1WSwtBz/wA8Kyx4dN1WGYypxbri3AUrCzmT+XoPSKXboLmgBJmYHTnWm+0XhRRSXglMNJGcjchRgecQaza3fXbrzNmCNj4HQ/Y1rGNmuEJ+1UFeMfcaftXjLZWoha8mhMnmelWHh3C13jgQgSs6nkB+Yk8h/aj3FnsweYaSoKaWPnKVRkHImRJHiBpzga1FwtvCvaSMtkzvtRbAbgJWMw7oIny50MyZtt+VTLFMH9aUKtVumGilCmhplGu8+INVDit+YR6mjXALhcV7or5u82Tyj4h5aT6GqvxC8PeHEn5SU/Tf70WaPLLgFXayJpLJUk1LS/GhpkuCp0y5c+8SZVrXrF+tpQW0opUNiKQ6ZEcqZt06kGjRxYW8aW8Mzqys+ND8SaO4515hdstToShJUTskbmp2M3GVeRSCgjcEQRS2WgMMmvKMt8O3KgFJaWUnUEDQ11ACWXoM9KVdvBeuxphLwKvM15co1kUz0032RcFIcCbtwZlIdR2YnQBKu+oxud4B2gHnWxW9tkdV+VzveSwACfIpCfVPiazb2TXTlqlNncw2u5C3WEn406AELSfhzRmSD+RU7itWDRUBO8CfP/ma6JxNIvYWxhqmrtxQH4byE5x0cRISvxBb7h/ob5SQTcYzADp+1PZZiQQRzpWaNaWwWWwPMjWgnEeHF1hSB8RBjz5fcCjOYRTakz50obHMJdhzKoGRoRtBFWkPQBG1ecW4Qlu4DwEZxCo2zCO96j7jxpvDms6gj8x/5P01qbNcN5dzbzjNNyqxCGwPxSM06qUneBI07qRr9NapuJYlhvunZIR+NEajUGIJnzq9e1G1UqzIaCs6SkoCd9Nx492RWH37AdVLCSkoT3sx3I3j1q8uNMsbvaz+zFWXEGgdQZH1mD9YrbeK8Pz2qwQD/kfpWNeyxIVeoSoakKjwIKVx9lCt3um84ynYyDVS9Iy7fKaMMKXFA6FJI8iD/Y1ecT4Ytbdtm4z5ld1SmgQcwOpH6inPahwv7q8HmwrK6ZJ5Bc/vVSQ8UiFAggRCpkDlv0NTYuXaxXWLNhaXbcdmoEwByHMfr9aBcaYAu3U2tRSQ8gLBSTBOVOc6iRJOaP8AVTirppssuNSpWhcSod2QdU+RAg+dXp7Bhf2wt21KU32Zdt15zofkt1icoUlRUCSNgPOj13CyumNhRmD6UQVYANBcjUxE6iozjMjXQirTwPhTSlLVcx2fZr368iPGuew1QcJAr2xBWcoBKuQFP3MEkDaTE9OU1EtnlNLCkkhQ2IpwxTA8QcYuUKSDnQrYCT46eVTOLsQD10tyFjNE5xBkCNqFWmKuNuB1CocHPeasFrjyL64Uq8ypAZXBGneA7p85qRoNt8eukpCUuOZRoIJivahMXriUgJVAFdT0DeI2qUuKDZlIUQk9RJg0S4NKDfW/aplAdQVyJASFCSrokcydIqFbqCCiSCFCdOXgavHs5w7/AK0qKUKbW0tKkK1K0qGuVJELggSneCYmrx5pXpc/aN7PnX3E3lqtSbluISVQFZTIykmG1AyehnWDrVp4F4uF6yQ4ns7lruvtKEFKvzQdQk/bbpJS0ACQjWAAASSdBtqdSQOtNDAWlOpegJcQCAtOioPyE/Mn/SZGxEHWtbr6gWVt1pKk6eFMtOmlqX4UtA0VRSC7P0pwnSCNDzptaI2qoAzGW87ZGUkjU85ggx56Uu2w5CHC4kRIECIj+Cf83qQtcehpoPVWt8jfGiMXtA62pKpAIgxpI6TWQ8ScMqEqZRACgkaRm5aDkhI08ST0FbKVTUZ2xCuVV81S65ir+z/gw2oDzqYcV15b/eKvzbtMlZVE7ClqBAioM/c2zTiMq0haTyUJFY37W+DVtuqumtWlBIUmNUEaT4pP2+9a6bgzoKTeMJeQUKEhQIIpSfsbfKaHTMbefXmK0f2bcRrYQpARnS6Yb5ZXTGVB5ZFEb8sp603x57NuwcSWDKVfY8vIVJ4Ewu5aWptbOZvQqEjqIUg/mBExzjcEU8ceVWywx7TOEmbOyti3BcC8qlZQFOFSSSTGu6JA1ieXPP3L9xKSjVMGCDIIOxBB2M19NOtIkOLCZQDlWqO4D8RE/DMakdKwvjzDwm5L60rR7wpxwJUIOXOpIJG6SYzQetZ54/Uy64VJm0W4MyRm1ggbydoFJxCyW0socSULESk767UZRaPWRauQmAoygnZUeFQFWj9yVvQpzXvq3gnYE1k07CvGimLuWy22vd21JcA/FJOij1HSj3E1vbN2DLakZLxuAoRyOpJ6iCKpiHYOlIPINdUgNzrprXlAPYvhS7Z9ba4lB1ojhPELja21JOVTagpJ8uR6gjQjoaFl5TqyVmSo6k9etKxjCV2zuRSkkwFApMiDtQLNvqDCMSDrLbo2WhK4BmMwBgHnBkelFkQsVnHsqffFk32gzsqktuJMlvvEKbWneJBIIkakGIrQGtYIg9FJ5101mcC4Ou4p1aQaQ5OhI9edKKwaQednpvTZpwH/AJH+aU0+oc6cBK25mBQw6KNE0uxseW/WouJrQlCPzf8AJNVOyvRLZqW2KGsqqa0oiqpJeSlnXevGjziRXOKEzWZvUojlSMnSvS/XpcypmgIl/aJWCCJqDg9vBcHlr4a/vRDP1qNoF6bRr+tX8JJUnl0/wR0rOvajwmbls3Ha6tJSlpoJ3zLTmzKKtSc2kAbCtIeeSG5mD00k+FZx7VOK7b3dbBXmf0KAgn8NQOilkEAQJ7pk67c6i9cqYzcPug9k6VdzQJJ+Hw8KVa4y8wlbSVkNuRmSOcbVBddUokkkqO5O5pdsyXFBA1UdBXPGh26uFLOZRKj1Jmi+P8IG2tWLgqB7Ud4TsdxHXShV5ZrYWW3UlJG4PKlula0oSpRUkaJE7eVFNBS5XVZD7PLwR+HyB3HMAj7GupJA7dolcDnU27t4MOb1CQ0tEEgjoaVcXKnDJ5UHYufs54/XZrFs4kLYWvTWCgmJIMGQdNPuNa3S0um1gKQvQ/Q/Xzr5caaBEnerRgHtKvLVQGcOtzqlxIPn3tFT61tjlxyix9Ehw9RHSf0ripI0Onn/ADWY4f7bLQqAeYUkEfEiDr5aH7mjtv7U8LJ0uSn/AEqQ5H/1UPvVfwl0S4Bp++/7VzxBGooTZ8QWbwHZ3DSidghxIJ/2kz9qlrZ8f89NKNAw6I20qHdaj71LetgkSpeUdSQB99KrWMcbWVuSkvhxf5UEKPlpoPrV/wCpE2lUSaVprVYwTF/eGw6ElKVKUACZ2UQDp1irCxNWUT27iARXsGoTgI60+w6amw0tonpTVy7mVA1ilPuqy7UywMu31qZ+zKW2Y6UJvr9TSFqRBISTCjAMAmCfl8+VE3VEgiNZ3oTjloVNqQgd4oWB5lJA+5q4VAbn2j2+QouWXmpSZkJObSCAQoSN9QaxLGQ2p5amUlLSlEoSVSQOhJJP3PrV14b4beurJ1IekbBtQBgiIM/KdIn06RRbm1LS1IVukwa58st8Lk1yhuNnenLZwpUFJMEc+lS7hsZAQd+VRVWjiVBKklM7SCJrKKP4ndrfOZZlXU86i2zvLpUu8w9bQBVsahKTzHrVVSeccf8A/VX9TXtNJYEfEmupaLcTn8Z7ZQzAQTJjxohaYWy+6UdqlpIQSFK2JHy+tVdOh01B5CvHApCoMjz3oOxI2UQTpNLeAiRXuGYS5cupbbErUftzJry9s1NvqY5pVk16/wAUJ0goc1g7UUTggLefMPKoeK4YplwoXGYbwQR9RTbDqz3dT4CkpZrTj19tAbt2rdkDcoaSSrxUXMxJ8ajK46vAvMpyfCIA8QlMCaAsGFU/2ZXoBJq/fL9o1Em94quHT3nVEdBp+mtD3bnpTDzZSYNEEYdla7Q7Glbb2r1jUPZLi5et3GTu2qR/SuZ+hB+taVZOGINY37HoD75nQNp+6x/Fao5iaOR9BXVhzjGF4qwqxBIAJG2kmknFR8oFVxy+URlyn1/WvVgJIzqKpGyeR8afrBsdDhUZKqcXdAbmqelbgOhNPt2y1bmq9S9h9eLpBidahO4gc3SoJtAOevKnm7UE94yaNSDdYhjl46xcPhlxaU9qsEJMDRRrzh28tuyuDcJ7R0pHZT+Y71Z/arg6ELTcIACXDkdA/MB3V/7kgg+KZ51m6gUqBHmDXHnNZNsbwfQotOJK0nukEpOk84qy8Wcbe+BCUNhtKIjmqfPpQHEsRXcnM4ZWABPUDahkkGs1Cz1+tRCHQQI59KivqSFQnavcQxBb5CnDJSkJHkNhURpEyJgVdM6tAneupPZxzr2p0kTwi4bZum1k/hpWCeex6U/xViKLi7dcAhKz3fADbagq7dWUqynKDBVGk9KSy5Oh9KauxvhLiD3G6S6oFSQClQHMGhmL3KXXnHESApalCd4JMUlSZ058qYKFJMEQRuDSIlCtddaIYPjarVwrQEklKkwoTuN/MUsWbZame90oYpM+YoNJw91OYFQpy+xHvykZaiXD+ZUgBO2grw94UGbuFyZp84iooycqixyNeIGtMxvhjFl27hUJyqGVUdOR9CP1rWMOCggOEk5wCkHoQDP3rFm7goBTG9bPhOdTDIclKuzRIO/wjlyNdPgvcc3ln1aLVDsJezAydt6XKiZPOo1irLAEnzoky1rqQJrbpE5ICR0pMnY1P7BP5vtTVxaCJFGz0Q0wnLmJG8ROvnSFp1A6mJr3JpXq0bTM8qAr3tA4U94aUy0vvRmg6ypOoT4SJE9YrF1YQoKS2SJUYTJ6/pX0Q3a5lZiQAIzeI51gfGr6F3z6ml52+0UUq23JJ8oJrn8s6aYIWI2KrZwtOABad4Mj60w6kFMj1ohgmFG9WpJcCChBVmWd45eNCxoSJ2rnWjp00p9xwAaDWm32udT7Y2/u7gWFF+R2ZB7oHOar4etgqiSa6pHYCuqTWN1R/wDx7o5dqnT0oC+kCIEd0V1dQb1o95PmKKcXH/qj5J/QV7XUJoQk6Gow3rq6kI5e9c3XV1M3PUhddXU1LBwi2FXlsFAEZ9iJ5H9615HxDy/eurq6/B+Ll83YnZHUedWBpA7FRgTI19a6uq8hiGMuHtCJMRtOm5qPf3jgSuFq2HzHoz/J+prq6n9K9OXcK93UrMZzqEyZiTpNMX92sJ0Wofhk6KO+utdXUEqrV84VJSVrylKdMxjnyms14k/8Y/8A+4a6uqPP+MPxd/8AEHYaaa0q73rq6uJ0PE7Uwqurqr4cLr2urqkP/9k="/>
          <p:cNvSpPr>
            <a:spLocks noChangeAspect="1" noChangeArrowheads="1"/>
          </p:cNvSpPr>
          <p:nvPr/>
        </p:nvSpPr>
        <p:spPr bwMode="auto">
          <a:xfrm>
            <a:off x="134938" y="-1185863"/>
            <a:ext cx="1857375" cy="24574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7826" name="Picture 2" descr="http://t3.gstatic.com/images?q=tbn:ANd9GcQ_4HmqWeT1SJwYWuEcRkYC6vdvwIKhQXhtdPZUV-Nb4lYwJLvA"/>
          <p:cNvPicPr>
            <a:picLocks noChangeAspect="1" noChangeArrowheads="1"/>
          </p:cNvPicPr>
          <p:nvPr/>
        </p:nvPicPr>
        <p:blipFill>
          <a:blip r:embed="rId2" cstate="print"/>
          <a:srcRect/>
          <a:stretch>
            <a:fillRect/>
          </a:stretch>
        </p:blipFill>
        <p:spPr bwMode="auto">
          <a:xfrm>
            <a:off x="2362200" y="1905000"/>
            <a:ext cx="4800600" cy="354986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1398</TotalTime>
  <Words>1401</Words>
  <Application>Microsoft Office PowerPoint</Application>
  <PresentationFormat>On-screen Show (4:3)</PresentationFormat>
  <Paragraphs>370</Paragraphs>
  <Slides>107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107</vt:i4>
      </vt:variant>
    </vt:vector>
  </HeadingPairs>
  <TitlesOfParts>
    <vt:vector size="110" baseType="lpstr">
      <vt:lpstr>Arial</vt:lpstr>
      <vt:lpstr>Calibri</vt:lpstr>
      <vt:lpstr>Office Theme</vt:lpstr>
      <vt:lpstr>Para empezar</vt:lpstr>
      <vt:lpstr>To Greet Someone</vt:lpstr>
      <vt:lpstr>To Greet Someone</vt:lpstr>
      <vt:lpstr>To Greet Someone</vt:lpstr>
      <vt:lpstr>To Greet Someone</vt:lpstr>
      <vt:lpstr>To Greet Someone</vt:lpstr>
      <vt:lpstr>To Greet Someone</vt:lpstr>
      <vt:lpstr>To Greet Someone</vt:lpstr>
      <vt:lpstr>To Greet Someone</vt:lpstr>
      <vt:lpstr>To Greet Someone</vt:lpstr>
      <vt:lpstr>To Greet Someone</vt:lpstr>
      <vt:lpstr>To Greet Someone</vt:lpstr>
      <vt:lpstr>To Greet Someone</vt:lpstr>
      <vt:lpstr>To ask &amp; tell how someone is</vt:lpstr>
      <vt:lpstr>To ask &amp; tell how someone is</vt:lpstr>
      <vt:lpstr>To ask &amp; tell how someone is</vt:lpstr>
      <vt:lpstr>To ask &amp; tell how someone is</vt:lpstr>
      <vt:lpstr>To ask &amp; tell how someone is</vt:lpstr>
      <vt:lpstr>To ask &amp; tell how someone is</vt:lpstr>
      <vt:lpstr>To ask &amp; tell how someone is</vt:lpstr>
      <vt:lpstr>To ask &amp; tell how someone is</vt:lpstr>
      <vt:lpstr>To ask &amp; tell how someone is</vt:lpstr>
      <vt:lpstr>To ask &amp; tell how someone is</vt:lpstr>
      <vt:lpstr>To say good-bye</vt:lpstr>
      <vt:lpstr>To say good-bye</vt:lpstr>
      <vt:lpstr>To say good-bye</vt:lpstr>
      <vt:lpstr>Para empezar</vt:lpstr>
      <vt:lpstr>To talk about the classroom</vt:lpstr>
      <vt:lpstr>To talk about the classroom</vt:lpstr>
      <vt:lpstr>To talk about the classroom</vt:lpstr>
      <vt:lpstr>To talk about the classroom</vt:lpstr>
      <vt:lpstr>To talk about the classroom</vt:lpstr>
      <vt:lpstr>El Cuerpo (humano)</vt:lpstr>
      <vt:lpstr>The body</vt:lpstr>
      <vt:lpstr>The body</vt:lpstr>
      <vt:lpstr>The body</vt:lpstr>
      <vt:lpstr>The body</vt:lpstr>
      <vt:lpstr>The body</vt:lpstr>
      <vt:lpstr>The body</vt:lpstr>
      <vt:lpstr>The body</vt:lpstr>
      <vt:lpstr>The body</vt:lpstr>
      <vt:lpstr>The body</vt:lpstr>
      <vt:lpstr>The body</vt:lpstr>
      <vt:lpstr>The body</vt:lpstr>
      <vt:lpstr>The body</vt:lpstr>
      <vt:lpstr>Para empezar</vt:lpstr>
      <vt:lpstr>To tell time</vt:lpstr>
      <vt:lpstr>To tell time</vt:lpstr>
      <vt:lpstr>To tell time</vt:lpstr>
      <vt:lpstr>To tell time</vt:lpstr>
      <vt:lpstr>To tell time</vt:lpstr>
      <vt:lpstr>To tell time</vt:lpstr>
      <vt:lpstr>To tell time</vt:lpstr>
      <vt:lpstr>To tell time</vt:lpstr>
      <vt:lpstr>To Count up to 100</vt:lpstr>
      <vt:lpstr>To Count up to 100</vt:lpstr>
      <vt:lpstr>To Count up to 100</vt:lpstr>
      <vt:lpstr>To Count up to 100</vt:lpstr>
      <vt:lpstr>Other useful words</vt:lpstr>
      <vt:lpstr>PowerPoint Presentation</vt:lpstr>
      <vt:lpstr>Hoy es ______ el ______ de _______.</vt:lpstr>
      <vt:lpstr>Para empezar</vt:lpstr>
      <vt:lpstr>PowerPoint Presentation</vt:lpstr>
      <vt:lpstr>PowerPoint Presentation</vt:lpstr>
      <vt:lpstr>Hoy es _____ el _______de ______ del 2018. Escriban la fecha en español.</vt:lpstr>
      <vt:lpstr>Para empezar</vt:lpstr>
      <vt:lpstr>Hoy es ____ el _____ de _____ del _______.</vt:lpstr>
      <vt:lpstr>Vamos a hablar.</vt:lpstr>
      <vt:lpstr>Hoy es _____ el _____ de ______ del dos mil dieciocho.</vt:lpstr>
      <vt:lpstr>PowerPoint Presentation</vt:lpstr>
      <vt:lpstr>Pregunta y contesta las preguntas con un/una compañero/a (classmate).</vt:lpstr>
      <vt:lpstr>Vamos a leer y escribir.</vt:lpstr>
      <vt:lpstr>¿Qué tiempo hace hoy?</vt:lpstr>
      <vt:lpstr>Vamos a escuchar.</vt:lpstr>
      <vt:lpstr>Boleto de Salida</vt:lpstr>
      <vt:lpstr>Other useful words</vt:lpstr>
      <vt:lpstr>Other useful words</vt:lpstr>
      <vt:lpstr>To ask for help</vt:lpstr>
      <vt:lpstr>To say the date</vt:lpstr>
      <vt:lpstr>To say the date</vt:lpstr>
      <vt:lpstr>¿Cuál es la fecha de hoy? </vt:lpstr>
      <vt:lpstr>To say the date</vt:lpstr>
      <vt:lpstr>To say the date</vt:lpstr>
      <vt:lpstr>To say the date</vt:lpstr>
      <vt:lpstr>To say the date</vt:lpstr>
      <vt:lpstr>To say the date</vt:lpstr>
      <vt:lpstr>Para empezar</vt:lpstr>
      <vt:lpstr>To talk about the weather</vt:lpstr>
      <vt:lpstr>¿Qué tiempo hace hoy?</vt:lpstr>
      <vt:lpstr>To talk about the weather</vt:lpstr>
      <vt:lpstr>To talk about the weather</vt:lpstr>
      <vt:lpstr>To talk about the weather</vt:lpstr>
      <vt:lpstr>To talk about the weather</vt:lpstr>
      <vt:lpstr>To talk about the weather</vt:lpstr>
      <vt:lpstr>To talk about the weather</vt:lpstr>
      <vt:lpstr>To talk about the seasons</vt:lpstr>
      <vt:lpstr>To talk about the seasons</vt:lpstr>
      <vt:lpstr>To talk about the seasons</vt:lpstr>
      <vt:lpstr>To talk about the seasons</vt:lpstr>
      <vt:lpstr>To talk about the seasons</vt:lpstr>
      <vt:lpstr>¿Cuál es tu ESTACIÓN favorita?</vt:lpstr>
      <vt:lpstr>Hoy es ____ el _____ de _____.</vt:lpstr>
      <vt:lpstr>Hoy es ____ el _____ de _____.</vt:lpstr>
      <vt:lpstr>¡Vamos a jugar ‘Jeopardy’!</vt:lpstr>
      <vt:lpstr>Boleto de Salida</vt:lpstr>
      <vt:lpstr>PowerPoint Presentation</vt:lpstr>
      <vt:lpstr>Después del examen:</vt:lpstr>
    </vt:vector>
  </TitlesOfParts>
  <Company>Rose Tree Media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 empezar</dc:title>
  <dc:creator>RTMSD</dc:creator>
  <cp:lastModifiedBy>Irwin, Kelli</cp:lastModifiedBy>
  <cp:revision>94</cp:revision>
  <dcterms:created xsi:type="dcterms:W3CDTF">2011-09-15T14:16:47Z</dcterms:created>
  <dcterms:modified xsi:type="dcterms:W3CDTF">2018-09-27T17:07:36Z</dcterms:modified>
</cp:coreProperties>
</file>