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9" autoAdjust="0"/>
    <p:restoredTop sz="94660"/>
  </p:normalViewPr>
  <p:slideViewPr>
    <p:cSldViewPr>
      <p:cViewPr>
        <p:scale>
          <a:sx n="81" d="100"/>
          <a:sy n="81" d="100"/>
        </p:scale>
        <p:origin x="-135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283FA0-15E2-4B26-ABEB-FB56147024E1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887F42F-8CB1-41F1-934B-70ECED6764B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Mrs. Lisa Bailey</a:t>
            </a:r>
          </a:p>
          <a:p>
            <a:r>
              <a:rPr lang="en-US" dirty="0" smtClean="0"/>
              <a:t>Kindergarten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To School Night</a:t>
            </a:r>
            <a:endParaRPr lang="en-US" dirty="0"/>
          </a:p>
        </p:txBody>
      </p:sp>
      <p:pic>
        <p:nvPicPr>
          <p:cNvPr id="1026" name="Picture 2" descr="C:\Users\Lisa\AppData\Local\Microsoft\Windows\Temporary Internet Files\Content.IE5\CDIMQ8M8\MC9002906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65593"/>
            <a:ext cx="2819400" cy="144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46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Monthly Activity Calendars</a:t>
            </a:r>
          </a:p>
          <a:p>
            <a:r>
              <a:rPr lang="en-US" dirty="0" smtClean="0"/>
              <a:t>Weekly Packets</a:t>
            </a:r>
          </a:p>
          <a:p>
            <a:r>
              <a:rPr lang="en-US" dirty="0" smtClean="0"/>
              <a:t>Extra Practice Ideas on my Website</a:t>
            </a:r>
          </a:p>
          <a:p>
            <a:r>
              <a:rPr lang="en-US" dirty="0" err="1" smtClean="0"/>
              <a:t>Superkids</a:t>
            </a:r>
            <a:r>
              <a:rPr lang="en-US" dirty="0" smtClean="0"/>
              <a:t>, First in Math, RAZ Kids </a:t>
            </a:r>
            <a:r>
              <a:rPr lang="en-US" dirty="0" err="1" smtClean="0"/>
              <a:t>Webites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Check folder each night (</a:t>
            </a:r>
            <a:r>
              <a:rPr lang="en-US" b="1" dirty="0" smtClean="0"/>
              <a:t>including Friday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Return folder each day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pic>
        <p:nvPicPr>
          <p:cNvPr id="4098" name="Picture 2" descr="C:\Users\Lisa\AppData\Local\Microsoft\Windows\Temporary Internet Files\Content.IE5\42OZDVH1\MC9002321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1613">
            <a:off x="6629344" y="350212"/>
            <a:ext cx="2068717" cy="212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4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Birthdays (Invitations/Treats)</a:t>
            </a:r>
          </a:p>
          <a:p>
            <a:r>
              <a:rPr lang="en-US" dirty="0" smtClean="0"/>
              <a:t>Please make sure your child leaves toys at home.</a:t>
            </a:r>
          </a:p>
          <a:p>
            <a:r>
              <a:rPr lang="en-US" dirty="0" smtClean="0"/>
              <a:t>Please label all clothing items.</a:t>
            </a:r>
          </a:p>
          <a:p>
            <a:r>
              <a:rPr lang="en-US" dirty="0" smtClean="0"/>
              <a:t>Support our wonderful PTO!</a:t>
            </a:r>
          </a:p>
          <a:p>
            <a:r>
              <a:rPr lang="en-US" dirty="0" smtClean="0"/>
              <a:t>Please communicate any concerns.</a:t>
            </a:r>
          </a:p>
          <a:p>
            <a:r>
              <a:rPr lang="en-US" dirty="0" smtClean="0"/>
              <a:t>Staff List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Thanks for coming! I am looking forward to working with you and your children.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We’re A Team!</a:t>
            </a:r>
            <a:endParaRPr lang="en-US" dirty="0"/>
          </a:p>
        </p:txBody>
      </p:sp>
      <p:pic>
        <p:nvPicPr>
          <p:cNvPr id="5122" name="Picture 2" descr="C:\Users\Lisa\AppData\Local\Microsoft\Windows\Temporary Internet Files\Content.IE5\AI2XNVGE\MC9002958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667000" cy="367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8:40-8:50     Unpack (Folders in the tray/Backpack away)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8:50-9:20     Morning Routine, Class Meeting, Calendar Math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smtClean="0"/>
              <a:t>9:20-11:10      Reading/Language </a:t>
            </a:r>
            <a:r>
              <a:rPr lang="en-US" sz="1400" dirty="0"/>
              <a:t>Arts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 </a:t>
            </a:r>
            <a:r>
              <a:rPr lang="en-US" sz="1400" dirty="0"/>
              <a:t>11:15-12:15  </a:t>
            </a:r>
            <a:r>
              <a:rPr lang="en-US" sz="1400" dirty="0" smtClean="0"/>
              <a:t>    Lunch/Recess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 12:15-12:55  </a:t>
            </a:r>
            <a:r>
              <a:rPr lang="en-US" sz="1400" dirty="0" smtClean="0"/>
              <a:t>  Math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smtClean="0"/>
              <a:t> 12:55-1:35      Special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 1:40-2:00     </a:t>
            </a:r>
            <a:r>
              <a:rPr lang="en-US" sz="1400" dirty="0" smtClean="0"/>
              <a:t>Read-Aloud/Snack</a:t>
            </a:r>
          </a:p>
          <a:p>
            <a:endParaRPr lang="en-US" sz="1400" dirty="0"/>
          </a:p>
          <a:p>
            <a:r>
              <a:rPr lang="en-US" sz="1400" dirty="0"/>
              <a:t>   2:00-2:30     SS/Sci.</a:t>
            </a:r>
          </a:p>
          <a:p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smtClean="0"/>
              <a:t>2:30-3:00    Prevention/Centers/Free </a:t>
            </a:r>
            <a:r>
              <a:rPr lang="en-US" sz="1400" dirty="0"/>
              <a:t>Play</a:t>
            </a:r>
          </a:p>
          <a:p>
            <a:endParaRPr lang="en-US" sz="1400" dirty="0"/>
          </a:p>
          <a:p>
            <a:r>
              <a:rPr lang="en-US" sz="1400" dirty="0"/>
              <a:t>   </a:t>
            </a:r>
            <a:r>
              <a:rPr lang="en-US" sz="1400" dirty="0" smtClean="0"/>
              <a:t>3:00-3:15     </a:t>
            </a:r>
            <a:r>
              <a:rPr lang="en-US" sz="1400" dirty="0"/>
              <a:t>Prepare for Dismissal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Daily Schedule</a:t>
            </a:r>
            <a:endParaRPr lang="en-US" dirty="0"/>
          </a:p>
        </p:txBody>
      </p:sp>
      <p:pic>
        <p:nvPicPr>
          <p:cNvPr id="7170" name="Picture 2" descr="C:\Users\Lisa\AppData\Local\Microsoft\Windows\Temporary Internet Files\Content.IE5\UXEA8EHF\MC9004338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90">
            <a:off x="5103039" y="2131239"/>
            <a:ext cx="3208907" cy="320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6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9530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300" dirty="0" smtClean="0"/>
              <a:t>   Day </a:t>
            </a:r>
            <a:r>
              <a:rPr lang="en-US" sz="4300" dirty="0"/>
              <a:t>1 - Computer  (Rotating Basis)</a:t>
            </a:r>
          </a:p>
          <a:p>
            <a:pPr marL="0" indent="0" algn="ctr">
              <a:buNone/>
            </a:pPr>
            <a:endParaRPr lang="en-US" sz="4300" dirty="0" smtClean="0"/>
          </a:p>
          <a:p>
            <a:pPr marL="0" indent="0">
              <a:buNone/>
            </a:pPr>
            <a:r>
              <a:rPr lang="en-US" sz="4300" dirty="0"/>
              <a:t> </a:t>
            </a:r>
            <a:r>
              <a:rPr lang="en-US" sz="4300" dirty="0" smtClean="0"/>
              <a:t>          Day </a:t>
            </a:r>
            <a:r>
              <a:rPr lang="en-US" sz="4300" dirty="0"/>
              <a:t>2 - Library (Return </a:t>
            </a:r>
            <a:r>
              <a:rPr lang="en-US" sz="4300" dirty="0" smtClean="0"/>
              <a:t>Books)</a:t>
            </a:r>
          </a:p>
          <a:p>
            <a:pPr marL="0" indent="0">
              <a:buNone/>
            </a:pPr>
            <a:endParaRPr lang="en-US" sz="4300" dirty="0" smtClean="0"/>
          </a:p>
          <a:p>
            <a:pPr marL="0" indent="0">
              <a:buNone/>
            </a:pPr>
            <a:r>
              <a:rPr lang="en-US" sz="4300" dirty="0" smtClean="0"/>
              <a:t>           Day </a:t>
            </a:r>
            <a:r>
              <a:rPr lang="en-US" sz="4300" dirty="0"/>
              <a:t>3 - Art (Smocks N</a:t>
            </a:r>
            <a:r>
              <a:rPr lang="en-US" sz="4300" dirty="0" smtClean="0"/>
              <a:t>eeded)</a:t>
            </a:r>
          </a:p>
          <a:p>
            <a:pPr marL="0" indent="0" algn="ctr">
              <a:buNone/>
            </a:pPr>
            <a:endParaRPr lang="en-US" sz="4300" dirty="0" smtClean="0"/>
          </a:p>
          <a:p>
            <a:pPr marL="0" indent="0">
              <a:buNone/>
            </a:pPr>
            <a:r>
              <a:rPr lang="en-US" sz="4300" dirty="0" smtClean="0"/>
              <a:t>           Day </a:t>
            </a:r>
            <a:r>
              <a:rPr lang="en-US" sz="4300" dirty="0"/>
              <a:t>4 - Music </a:t>
            </a:r>
            <a:endParaRPr lang="en-US" sz="4300" dirty="0" smtClean="0"/>
          </a:p>
          <a:p>
            <a:pPr marL="0" indent="0">
              <a:buNone/>
            </a:pPr>
            <a:r>
              <a:rPr lang="en-US" sz="4300" dirty="0"/>
              <a:t> </a:t>
            </a:r>
            <a:r>
              <a:rPr lang="en-US" sz="4300" dirty="0" smtClean="0"/>
              <a:t>    </a:t>
            </a:r>
          </a:p>
          <a:p>
            <a:pPr marL="0" indent="0">
              <a:buNone/>
            </a:pPr>
            <a:r>
              <a:rPr lang="en-US" sz="4300" dirty="0"/>
              <a:t> </a:t>
            </a:r>
            <a:r>
              <a:rPr lang="en-US" sz="4300" dirty="0" smtClean="0"/>
              <a:t>          Day </a:t>
            </a:r>
            <a:r>
              <a:rPr lang="en-US" sz="4300" dirty="0"/>
              <a:t>5 - Gym (Wear sneakers)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Special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Reading (</a:t>
            </a:r>
            <a:r>
              <a:rPr lang="en-US" sz="2400" dirty="0" err="1" smtClean="0"/>
              <a:t>Superkids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Writing (Writing Fundamentals)</a:t>
            </a:r>
          </a:p>
          <a:p>
            <a:r>
              <a:rPr lang="en-US" sz="2400" dirty="0" smtClean="0"/>
              <a:t>Decoding/Encoding</a:t>
            </a:r>
          </a:p>
          <a:p>
            <a:r>
              <a:rPr lang="en-US" sz="2400" dirty="0" smtClean="0"/>
              <a:t>Handwriting</a:t>
            </a:r>
          </a:p>
          <a:p>
            <a:r>
              <a:rPr lang="en-US" sz="2400" dirty="0" smtClean="0"/>
              <a:t>Comprehension (Reciprocal Teaching via Read </a:t>
            </a:r>
            <a:r>
              <a:rPr lang="en-US" sz="2400" dirty="0" err="1" smtClean="0"/>
              <a:t>Alouds</a:t>
            </a:r>
            <a:r>
              <a:rPr lang="en-US" sz="2400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Literacy</a:t>
            </a:r>
            <a:endParaRPr lang="en-US" dirty="0"/>
          </a:p>
        </p:txBody>
      </p:sp>
      <p:pic>
        <p:nvPicPr>
          <p:cNvPr id="6146" name="Picture 2" descr="C:\Users\Lisa\AppData\Local\Microsoft\Windows\Temporary Internet Files\Content.IE5\UXEA8EHF\MC9002320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082">
            <a:off x="6501965" y="4153686"/>
            <a:ext cx="2026127" cy="210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isa\AppData\Local\Microsoft\Windows\Temporary Internet Files\Content.IE5\CDIMQ8M8\MC9003579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8741">
            <a:off x="618515" y="4135407"/>
            <a:ext cx="2120639" cy="225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6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Units: Meet  the  </a:t>
            </a:r>
            <a:r>
              <a:rPr lang="en-US" dirty="0" err="1" smtClean="0"/>
              <a:t>Superkids</a:t>
            </a:r>
            <a:r>
              <a:rPr lang="en-US" dirty="0" smtClean="0"/>
              <a:t>  and The  </a:t>
            </a:r>
            <a:r>
              <a:rPr lang="en-US" dirty="0" err="1" smtClean="0"/>
              <a:t>Superkids</a:t>
            </a:r>
            <a:r>
              <a:rPr lang="en-US" dirty="0" smtClean="0"/>
              <a:t>  Club</a:t>
            </a:r>
          </a:p>
          <a:p>
            <a:r>
              <a:rPr lang="en-US" dirty="0" smtClean="0"/>
              <a:t>Ice Cream Paper/Lines</a:t>
            </a:r>
          </a:p>
          <a:p>
            <a:r>
              <a:rPr lang="en-US" dirty="0" smtClean="0"/>
              <a:t>Save Books and </a:t>
            </a:r>
            <a:r>
              <a:rPr lang="en-US" dirty="0"/>
              <a:t>B</a:t>
            </a:r>
            <a:r>
              <a:rPr lang="en-US" dirty="0" smtClean="0"/>
              <a:t>lending Sheets!</a:t>
            </a:r>
          </a:p>
          <a:p>
            <a:r>
              <a:rPr lang="en-US" dirty="0" smtClean="0"/>
              <a:t>Parent Letters (Word Lists on </a:t>
            </a:r>
            <a:r>
              <a:rPr lang="en-US" dirty="0"/>
              <a:t>b</a:t>
            </a:r>
            <a:r>
              <a:rPr lang="en-US" dirty="0" smtClean="0"/>
              <a:t>ack beg. Unit 6)</a:t>
            </a:r>
          </a:p>
          <a:p>
            <a:r>
              <a:rPr lang="en-US" dirty="0" smtClean="0"/>
              <a:t>Online Resources  (Fill out form)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SUPERKIDS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435713"/>
            <a:ext cx="1754001" cy="18542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376904"/>
            <a:ext cx="1827905" cy="193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48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Calendar Math</a:t>
            </a:r>
          </a:p>
          <a:p>
            <a:r>
              <a:rPr lang="en-US" dirty="0" smtClean="0"/>
              <a:t>Math in Focus (Singapore Math)</a:t>
            </a:r>
          </a:p>
          <a:p>
            <a:r>
              <a:rPr lang="en-US" dirty="0" smtClean="0"/>
              <a:t>Online Resources (Think Central, First in Math)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pic>
        <p:nvPicPr>
          <p:cNvPr id="1027" name="Picture 3" descr="C:\Users\Lisa\AppData\Local\Microsoft\Windows\Temporary Internet Files\Content.IE5\AI2XNVGE\MC9001302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97176">
            <a:off x="6716993" y="244067"/>
            <a:ext cx="1791041" cy="164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isa\AppData\Local\Microsoft\Windows\Temporary Internet Files\Content.IE5\AI2XNVGE\MC9002812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733801"/>
            <a:ext cx="2707283" cy="272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Five  Senses</a:t>
            </a:r>
          </a:p>
          <a:p>
            <a:r>
              <a:rPr lang="en-US" dirty="0" smtClean="0"/>
              <a:t>Wood and Paper</a:t>
            </a:r>
          </a:p>
          <a:p>
            <a:endParaRPr lang="en-US" dirty="0"/>
          </a:p>
          <a:p>
            <a:r>
              <a:rPr lang="en-US" dirty="0" smtClean="0"/>
              <a:t>Social Studies  Alive – Me and My World</a:t>
            </a:r>
          </a:p>
          <a:p>
            <a:endParaRPr lang="en-US" dirty="0"/>
          </a:p>
          <a:p>
            <a:r>
              <a:rPr lang="en-US" dirty="0" smtClean="0"/>
              <a:t>Too Good for Violence</a:t>
            </a:r>
          </a:p>
          <a:p>
            <a:r>
              <a:rPr lang="en-US" dirty="0" smtClean="0"/>
              <a:t>Too Good for Drugs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Science, Social Studies, Prevention</a:t>
            </a:r>
            <a:endParaRPr lang="en-US" dirty="0"/>
          </a:p>
        </p:txBody>
      </p:sp>
      <p:pic>
        <p:nvPicPr>
          <p:cNvPr id="2050" name="Picture 2" descr="C:\Users\Lisa\AppData\Local\Microsoft\Windows\Temporary Internet Files\Content.IE5\CDIMQ8M8\MC9004380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670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isa\AppData\Local\Microsoft\Windows\Temporary Internet Files\Content.IE5\42OZDVH1\MC90003034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070" y="1752600"/>
            <a:ext cx="1488412" cy="124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isa\AppData\Local\Microsoft\Windows\Temporary Internet Files\Content.IE5\CDIMQ8M8\MC90044570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845" y="3810000"/>
            <a:ext cx="1388555" cy="127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0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and Group </a:t>
            </a:r>
            <a:r>
              <a:rPr lang="en-US" dirty="0"/>
              <a:t> </a:t>
            </a:r>
            <a:r>
              <a:rPr lang="en-US" dirty="0" smtClean="0"/>
              <a:t>Assessments</a:t>
            </a:r>
          </a:p>
          <a:p>
            <a:r>
              <a:rPr lang="en-US" dirty="0" smtClean="0"/>
              <a:t>District Writing Assessments</a:t>
            </a:r>
          </a:p>
          <a:p>
            <a:r>
              <a:rPr lang="en-US" dirty="0" smtClean="0"/>
              <a:t>DIBELS (see handout)</a:t>
            </a:r>
          </a:p>
          <a:p>
            <a:r>
              <a:rPr lang="en-US" dirty="0" smtClean="0"/>
              <a:t>CPAA</a:t>
            </a:r>
          </a:p>
          <a:p>
            <a:endParaRPr lang="en-US" dirty="0"/>
          </a:p>
          <a:p>
            <a:r>
              <a:rPr lang="en-US" dirty="0" smtClean="0"/>
              <a:t>Progress Reports (PA Core Standards Based)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SWPBS</a:t>
            </a:r>
          </a:p>
          <a:p>
            <a:r>
              <a:rPr lang="en-US" dirty="0" smtClean="0"/>
              <a:t>Classroom Rules</a:t>
            </a:r>
          </a:p>
          <a:p>
            <a:r>
              <a:rPr lang="en-US" dirty="0" smtClean="0"/>
              <a:t>“Give Me Five”</a:t>
            </a:r>
          </a:p>
          <a:p>
            <a:r>
              <a:rPr lang="en-US" dirty="0" smtClean="0"/>
              <a:t>Whole Body Listening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Expectations</a:t>
            </a:r>
            <a:endParaRPr lang="en-US" dirty="0"/>
          </a:p>
        </p:txBody>
      </p:sp>
      <p:pic>
        <p:nvPicPr>
          <p:cNvPr id="3075" name="Picture 3" descr="C:\Users\Lisa\AppData\Local\Microsoft\Windows\Temporary Internet Files\Content.IE5\UXEA8EHF\MC9000885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652640"/>
            <a:ext cx="6563625" cy="147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52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665</TotalTime>
  <Words>333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Back To School Night</vt:lpstr>
      <vt:lpstr>Daily Schedule</vt:lpstr>
      <vt:lpstr>Special Schedule</vt:lpstr>
      <vt:lpstr>Balanced Literacy</vt:lpstr>
      <vt:lpstr>SUPERKIDS</vt:lpstr>
      <vt:lpstr>Math</vt:lpstr>
      <vt:lpstr>Science, Social Studies, Prevention</vt:lpstr>
      <vt:lpstr>Assessments</vt:lpstr>
      <vt:lpstr>Behavioral Expectations</vt:lpstr>
      <vt:lpstr>Homework</vt:lpstr>
      <vt:lpstr>Miscellaneous</vt:lpstr>
      <vt:lpstr>We’re A Team!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School Night</dc:title>
  <dc:creator>Lisa</dc:creator>
  <cp:lastModifiedBy>Lisa</cp:lastModifiedBy>
  <cp:revision>23</cp:revision>
  <dcterms:created xsi:type="dcterms:W3CDTF">2014-09-13T15:53:24Z</dcterms:created>
  <dcterms:modified xsi:type="dcterms:W3CDTF">2014-09-16T02:17:44Z</dcterms:modified>
</cp:coreProperties>
</file>